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50" d="100"/>
          <a:sy n="150" d="100"/>
        </p:scale>
        <p:origin x="61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404364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2008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284790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383004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39558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2553726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283713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179195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1791482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37689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08381DF-4103-485D-AA01-242953C76D09}" type="datetimeFigureOut">
              <a:rPr lang="zh-TW" altLang="en-US" smtClean="0"/>
              <a:t>2024/9/23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1815932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08381DF-4103-485D-AA01-242953C76D09}" type="datetimeFigureOut">
              <a:rPr lang="zh-TW" altLang="en-US" smtClean="0"/>
              <a:t>2024/9/23</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B25597-021C-4A7D-A4FB-B11DDE54086B}" type="slidenum">
              <a:rPr lang="zh-TW" altLang="en-US" smtClean="0"/>
              <a:t>‹#›</a:t>
            </a:fld>
            <a:endParaRPr lang="zh-TW" altLang="en-US"/>
          </a:p>
        </p:txBody>
      </p:sp>
    </p:spTree>
    <p:extLst>
      <p:ext uri="{BB962C8B-B14F-4D97-AF65-F5344CB8AC3E}">
        <p14:creationId xmlns:p14="http://schemas.microsoft.com/office/powerpoint/2010/main" val="26584175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3BC0F26-669E-471E-B696-0EC60CC9E8F8}"/>
              </a:ext>
            </a:extLst>
          </p:cNvPr>
          <p:cNvSpPr>
            <a:spLocks noChangeArrowheads="1"/>
          </p:cNvSpPr>
          <p:nvPr/>
        </p:nvSpPr>
        <p:spPr bwMode="auto">
          <a:xfrm>
            <a:off x="231775" y="59509"/>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9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標楷體" panose="03000509000000000000" pitchFamily="65" charset="-120"/>
              </a:rPr>
              <a:t>114</a:t>
            </a:r>
            <a:r>
              <a:rPr kumimoji="0" lang="zh-TW" altLang="en-US" sz="900" b="0" i="0" u="none" strike="noStrike" cap="none" normalizeH="0" baseline="0" dirty="0">
                <a:ln>
                  <a:noFill/>
                </a:ln>
                <a:solidFill>
                  <a:srgbClr val="000000"/>
                </a:solidFill>
                <a:effectLst/>
                <a:latin typeface="Arial" panose="020B0604020202020204" pitchFamily="34" charset="0"/>
                <a:cs typeface="標楷體" panose="03000509000000000000" pitchFamily="65" charset="-120"/>
              </a:rPr>
              <a:t>學年度國中教育會考及全國高級中等學校與專科學校五年制適性入學重要日程表</a:t>
            </a:r>
            <a:endParaRPr kumimoji="0" lang="zh-TW"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16963">
            <a:extLst>
              <a:ext uri="{FF2B5EF4-FFF2-40B4-BE49-F238E27FC236}">
                <a16:creationId xmlns:a16="http://schemas.microsoft.com/office/drawing/2014/main" id="{2D2B1A69-87C6-4428-9E82-FCF445C7F9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87" y="188890"/>
            <a:ext cx="6194425" cy="96472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CF3216E2-DBBD-41A0-9956-106B00F52462}"/>
              </a:ext>
            </a:extLst>
          </p:cNvPr>
          <p:cNvSpPr>
            <a:spLocks noChangeArrowheads="1"/>
          </p:cNvSpPr>
          <p:nvPr/>
        </p:nvSpPr>
        <p:spPr bwMode="auto">
          <a:xfrm>
            <a:off x="0" y="10163947"/>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Tree>
    <p:extLst>
      <p:ext uri="{BB962C8B-B14F-4D97-AF65-F5344CB8AC3E}">
        <p14:creationId xmlns:p14="http://schemas.microsoft.com/office/powerpoint/2010/main" val="2953070076"/>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20</Words>
  <Application>Microsoft Office PowerPoint</Application>
  <PresentationFormat>A4 紙張 (210x297 公釐)</PresentationFormat>
  <Paragraphs>1</Paragraphs>
  <Slides>1</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vt:i4>
      </vt:variant>
    </vt:vector>
  </HeadingPairs>
  <TitlesOfParts>
    <vt:vector size="5" baseType="lpstr">
      <vt:lpstr>Arial</vt:lpstr>
      <vt:lpstr>Calibri</vt:lpstr>
      <vt:lpstr>Calibri Light</vt:lpstr>
      <vt:lpstr>Office 佈景主題</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cp:revision>
  <dcterms:created xsi:type="dcterms:W3CDTF">2024-09-23T07:36:04Z</dcterms:created>
  <dcterms:modified xsi:type="dcterms:W3CDTF">2024-09-23T08:07:29Z</dcterms:modified>
</cp:coreProperties>
</file>