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1" r:id="rId2"/>
    <p:sldId id="257" r:id="rId3"/>
    <p:sldId id="264" r:id="rId4"/>
    <p:sldId id="256" r:id="rId5"/>
    <p:sldId id="265" r:id="rId6"/>
    <p:sldId id="471" r:id="rId7"/>
    <p:sldId id="472" r:id="rId8"/>
    <p:sldId id="473" r:id="rId9"/>
    <p:sldId id="475" r:id="rId10"/>
    <p:sldId id="477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6E"/>
    <a:srgbClr val="F1E3D8"/>
    <a:srgbClr val="9DCECB"/>
    <a:srgbClr val="9DCECA"/>
    <a:srgbClr val="CC99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9669B-90D4-4067-89FD-661327DAD49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821A4D-3A43-4856-B30C-A4B8F88DA24E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 vert="vert"/>
        <a:lstStyle/>
        <a:p>
          <a:r>
            <a:rPr lang="zh-TW" altLang="en-US" sz="440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計畫簡介</a:t>
          </a:r>
        </a:p>
      </dgm:t>
    </dgm:pt>
    <dgm:pt modelId="{C4E9EE2A-C793-4DB8-B84F-218FA72CC2B6}" type="parTrans" cxnId="{423C3C36-3AFF-4BCE-9826-9FE30CCECCE8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9A7F73-2C56-41D3-BA55-95317DA1FB57}" type="sibTrans" cxnId="{423C3C36-3AFF-4BCE-9826-9FE30CCECCE8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020D00-2D7F-461D-91C1-E9A4156B84D6}">
      <dgm:prSet phldrT="[文字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結合本市統一、萊爾富、來來、全家等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四大超商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作為關懷據點，發現社區內需要幫助之高風險家庭兒少，及時通報，即時提供弱勢學生餐點、資源及服務。</a:t>
          </a:r>
        </a:p>
      </dgm:t>
    </dgm:pt>
    <dgm:pt modelId="{1EBEDC74-3D64-475A-9DB0-49B6D2477A67}" type="parTrans" cxnId="{E9C9F6F1-FB5C-42CD-ACAA-283A30D848A0}">
      <dgm:prSet/>
      <dgm:spPr>
        <a:solidFill>
          <a:srgbClr val="99CCFF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24268E-A9DF-401F-8CB2-75557B6BF13A}" type="sibTrans" cxnId="{E9C9F6F1-FB5C-42CD-ACAA-283A30D848A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1FC00F-839B-4843-8A90-361C8804C469}">
      <dgm:prSet phldrT="[文字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藉由四大超商據點綿密、</a:t>
          </a:r>
          <a:r>
            <a:rPr lang="en-US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24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小時不打烊的超商，提供急難求助學童餐點及通報。</a:t>
          </a:r>
        </a:p>
      </dgm:t>
    </dgm:pt>
    <dgm:pt modelId="{E6E173A6-9281-42B9-AFA3-4E5C350E44E5}" type="parTrans" cxnId="{3F5F291F-6CE0-4C70-A587-B19480F78A0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0CBA10-58DE-4EC7-B92A-7BCF8B12B5F0}" type="sibTrans" cxnId="{3F5F291F-6CE0-4C70-A587-B19480F78A0A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34D0FA-2EDA-49AE-A478-F71B7148F0B4}">
      <dgm:prSet phldrT="[文字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18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歲以下家中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遇緊急變故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學童，飢餓時可至</a:t>
          </a:r>
          <a:r>
            <a:rPr lang="zh-TW" altLang="en-US" b="1" u="sng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有貼幸福保衛站貼紙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四大超商門市統一、全家、萊爾富、來來</a:t>
          </a:r>
          <a:r>
            <a:rPr lang="en-US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(OK)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求助取餐。</a:t>
          </a:r>
        </a:p>
      </dgm:t>
    </dgm:pt>
    <dgm:pt modelId="{EA895A1C-7A04-41B2-9310-0C217E8DADF3}" type="parTrans" cxnId="{9D490D0E-4135-4C7E-9696-537B0BC747F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696316-AC57-445A-A3B7-8FEBD501D919}" type="sibTrans" cxnId="{9D490D0E-4135-4C7E-9696-537B0BC747F3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A9B815-96A5-4C0B-8CA2-A947F3FBA68C}" type="pres">
      <dgm:prSet presAssocID="{0EE9669B-90D4-4067-89FD-661327DAD4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C56027-B95D-48CB-82F0-AE35D04D56C2}" type="pres">
      <dgm:prSet presAssocID="{E3821A4D-3A43-4856-B30C-A4B8F88DA24E}" presName="root1" presStyleCnt="0"/>
      <dgm:spPr/>
    </dgm:pt>
    <dgm:pt modelId="{D5BF9E7F-3749-4EDD-A9FB-FD5BDA62FCB5}" type="pres">
      <dgm:prSet presAssocID="{E3821A4D-3A43-4856-B30C-A4B8F88DA24E}" presName="LevelOneTextNode" presStyleLbl="node0" presStyleIdx="0" presStyleCnt="1" custScaleY="76790">
        <dgm:presLayoutVars>
          <dgm:chPref val="3"/>
        </dgm:presLayoutVars>
      </dgm:prSet>
      <dgm:spPr/>
    </dgm:pt>
    <dgm:pt modelId="{9836C8A5-466A-46B5-99C3-6A05090907AF}" type="pres">
      <dgm:prSet presAssocID="{E3821A4D-3A43-4856-B30C-A4B8F88DA24E}" presName="level2hierChild" presStyleCnt="0"/>
      <dgm:spPr/>
    </dgm:pt>
    <dgm:pt modelId="{8C70E93D-D141-4AA1-9BAC-CB73D8A0FA4A}" type="pres">
      <dgm:prSet presAssocID="{1EBEDC74-3D64-475A-9DB0-49B6D2477A67}" presName="conn2-1" presStyleLbl="parChTrans1D2" presStyleIdx="0" presStyleCnt="3"/>
      <dgm:spPr/>
    </dgm:pt>
    <dgm:pt modelId="{CD5192FD-68C1-4E93-8C3F-5AE11EDCACA5}" type="pres">
      <dgm:prSet presAssocID="{1EBEDC74-3D64-475A-9DB0-49B6D2477A67}" presName="connTx" presStyleLbl="parChTrans1D2" presStyleIdx="0" presStyleCnt="3"/>
      <dgm:spPr/>
    </dgm:pt>
    <dgm:pt modelId="{EDD0BAB8-55A0-419E-BD13-149468772A72}" type="pres">
      <dgm:prSet presAssocID="{E1020D00-2D7F-461D-91C1-E9A4156B84D6}" presName="root2" presStyleCnt="0"/>
      <dgm:spPr/>
    </dgm:pt>
    <dgm:pt modelId="{10736910-EB26-4CC5-8653-70A4A9EC56D1}" type="pres">
      <dgm:prSet presAssocID="{E1020D00-2D7F-461D-91C1-E9A4156B84D6}" presName="LevelTwoTextNode" presStyleLbl="node2" presStyleIdx="0" presStyleCnt="3" custScaleX="255855" custScaleY="143900">
        <dgm:presLayoutVars>
          <dgm:chPref val="3"/>
        </dgm:presLayoutVars>
      </dgm:prSet>
      <dgm:spPr/>
    </dgm:pt>
    <dgm:pt modelId="{18E6FAD1-EE68-48E8-B283-7D5478654C31}" type="pres">
      <dgm:prSet presAssocID="{E1020D00-2D7F-461D-91C1-E9A4156B84D6}" presName="level3hierChild" presStyleCnt="0"/>
      <dgm:spPr/>
    </dgm:pt>
    <dgm:pt modelId="{17AC9FC3-BDB7-4DA6-90C9-C3871A3EE22F}" type="pres">
      <dgm:prSet presAssocID="{E6E173A6-9281-42B9-AFA3-4E5C350E44E5}" presName="conn2-1" presStyleLbl="parChTrans1D2" presStyleIdx="1" presStyleCnt="3"/>
      <dgm:spPr/>
    </dgm:pt>
    <dgm:pt modelId="{ABD34E09-B4C2-428A-AEF7-C5473377A4F2}" type="pres">
      <dgm:prSet presAssocID="{E6E173A6-9281-42B9-AFA3-4E5C350E44E5}" presName="connTx" presStyleLbl="parChTrans1D2" presStyleIdx="1" presStyleCnt="3"/>
      <dgm:spPr/>
    </dgm:pt>
    <dgm:pt modelId="{E200353E-2F65-416C-861B-B931F1FED372}" type="pres">
      <dgm:prSet presAssocID="{0A1FC00F-839B-4843-8A90-361C8804C469}" presName="root2" presStyleCnt="0"/>
      <dgm:spPr/>
    </dgm:pt>
    <dgm:pt modelId="{C7C70260-E657-4809-95E1-EEF3A6EF9D5C}" type="pres">
      <dgm:prSet presAssocID="{0A1FC00F-839B-4843-8A90-361C8804C469}" presName="LevelTwoTextNode" presStyleLbl="node2" presStyleIdx="1" presStyleCnt="3" custScaleX="255855" custScaleY="143945">
        <dgm:presLayoutVars>
          <dgm:chPref val="3"/>
        </dgm:presLayoutVars>
      </dgm:prSet>
      <dgm:spPr/>
    </dgm:pt>
    <dgm:pt modelId="{F45340C4-EE3A-4016-9A04-DDFBC8BCC5F6}" type="pres">
      <dgm:prSet presAssocID="{0A1FC00F-839B-4843-8A90-361C8804C469}" presName="level3hierChild" presStyleCnt="0"/>
      <dgm:spPr/>
    </dgm:pt>
    <dgm:pt modelId="{6AD225E6-67F5-42B6-89D9-9DA8007D9E98}" type="pres">
      <dgm:prSet presAssocID="{EA895A1C-7A04-41B2-9310-0C217E8DADF3}" presName="conn2-1" presStyleLbl="parChTrans1D2" presStyleIdx="2" presStyleCnt="3"/>
      <dgm:spPr/>
    </dgm:pt>
    <dgm:pt modelId="{1B5777D7-74BF-4534-8087-07E3C1AEE4EE}" type="pres">
      <dgm:prSet presAssocID="{EA895A1C-7A04-41B2-9310-0C217E8DADF3}" presName="connTx" presStyleLbl="parChTrans1D2" presStyleIdx="2" presStyleCnt="3"/>
      <dgm:spPr/>
    </dgm:pt>
    <dgm:pt modelId="{075D8670-F154-4C4E-9A32-62E6184127DB}" type="pres">
      <dgm:prSet presAssocID="{8834D0FA-2EDA-49AE-A478-F71B7148F0B4}" presName="root2" presStyleCnt="0"/>
      <dgm:spPr/>
    </dgm:pt>
    <dgm:pt modelId="{105C83E7-1736-4C89-9F42-20E79FD1AFC6}" type="pres">
      <dgm:prSet presAssocID="{8834D0FA-2EDA-49AE-A478-F71B7148F0B4}" presName="LevelTwoTextNode" presStyleLbl="node2" presStyleIdx="2" presStyleCnt="3" custScaleX="255855" custScaleY="143945">
        <dgm:presLayoutVars>
          <dgm:chPref val="3"/>
        </dgm:presLayoutVars>
      </dgm:prSet>
      <dgm:spPr/>
    </dgm:pt>
    <dgm:pt modelId="{CF1E51BD-B0A9-4192-800D-A9FBED3004FB}" type="pres">
      <dgm:prSet presAssocID="{8834D0FA-2EDA-49AE-A478-F71B7148F0B4}" presName="level3hierChild" presStyleCnt="0"/>
      <dgm:spPr/>
    </dgm:pt>
  </dgm:ptLst>
  <dgm:cxnLst>
    <dgm:cxn modelId="{9D490D0E-4135-4C7E-9696-537B0BC747F3}" srcId="{E3821A4D-3A43-4856-B30C-A4B8F88DA24E}" destId="{8834D0FA-2EDA-49AE-A478-F71B7148F0B4}" srcOrd="2" destOrd="0" parTransId="{EA895A1C-7A04-41B2-9310-0C217E8DADF3}" sibTransId="{B7696316-AC57-445A-A3B7-8FEBD501D919}"/>
    <dgm:cxn modelId="{BD61FD14-EF53-448F-8C31-FE8A48154F44}" type="presOf" srcId="{E6E173A6-9281-42B9-AFA3-4E5C350E44E5}" destId="{17AC9FC3-BDB7-4DA6-90C9-C3871A3EE22F}" srcOrd="0" destOrd="0" presId="urn:microsoft.com/office/officeart/2008/layout/HorizontalMultiLevelHierarchy"/>
    <dgm:cxn modelId="{3F5F291F-6CE0-4C70-A587-B19480F78A0A}" srcId="{E3821A4D-3A43-4856-B30C-A4B8F88DA24E}" destId="{0A1FC00F-839B-4843-8A90-361C8804C469}" srcOrd="1" destOrd="0" parTransId="{E6E173A6-9281-42B9-AFA3-4E5C350E44E5}" sibTransId="{500CBA10-58DE-4EC7-B92A-7BCF8B12B5F0}"/>
    <dgm:cxn modelId="{6AB52726-AB02-4B7B-AAAC-A7F85BF9A213}" type="presOf" srcId="{0A1FC00F-839B-4843-8A90-361C8804C469}" destId="{C7C70260-E657-4809-95E1-EEF3A6EF9D5C}" srcOrd="0" destOrd="0" presId="urn:microsoft.com/office/officeart/2008/layout/HorizontalMultiLevelHierarchy"/>
    <dgm:cxn modelId="{423C3C36-3AFF-4BCE-9826-9FE30CCECCE8}" srcId="{0EE9669B-90D4-4067-89FD-661327DAD490}" destId="{E3821A4D-3A43-4856-B30C-A4B8F88DA24E}" srcOrd="0" destOrd="0" parTransId="{C4E9EE2A-C793-4DB8-B84F-218FA72CC2B6}" sibTransId="{D09A7F73-2C56-41D3-BA55-95317DA1FB57}"/>
    <dgm:cxn modelId="{9A208936-81E8-4C67-B415-F202297EA0D0}" type="presOf" srcId="{0EE9669B-90D4-4067-89FD-661327DAD490}" destId="{0DA9B815-96A5-4C0B-8CA2-A947F3FBA68C}" srcOrd="0" destOrd="0" presId="urn:microsoft.com/office/officeart/2008/layout/HorizontalMultiLevelHierarchy"/>
    <dgm:cxn modelId="{EE22BE36-5FF2-49B0-96B1-40597A57C0D8}" type="presOf" srcId="{E1020D00-2D7F-461D-91C1-E9A4156B84D6}" destId="{10736910-EB26-4CC5-8653-70A4A9EC56D1}" srcOrd="0" destOrd="0" presId="urn:microsoft.com/office/officeart/2008/layout/HorizontalMultiLevelHierarchy"/>
    <dgm:cxn modelId="{3634E288-1502-4610-B23C-9C193E04A19E}" type="presOf" srcId="{E6E173A6-9281-42B9-AFA3-4E5C350E44E5}" destId="{ABD34E09-B4C2-428A-AEF7-C5473377A4F2}" srcOrd="1" destOrd="0" presId="urn:microsoft.com/office/officeart/2008/layout/HorizontalMultiLevelHierarchy"/>
    <dgm:cxn modelId="{89E288B8-D383-4FE5-91A5-CAF189C06B8E}" type="presOf" srcId="{EA895A1C-7A04-41B2-9310-0C217E8DADF3}" destId="{6AD225E6-67F5-42B6-89D9-9DA8007D9E98}" srcOrd="0" destOrd="0" presId="urn:microsoft.com/office/officeart/2008/layout/HorizontalMultiLevelHierarchy"/>
    <dgm:cxn modelId="{B07651CB-2F79-4B36-B065-3E2C253750AC}" type="presOf" srcId="{1EBEDC74-3D64-475A-9DB0-49B6D2477A67}" destId="{CD5192FD-68C1-4E93-8C3F-5AE11EDCACA5}" srcOrd="1" destOrd="0" presId="urn:microsoft.com/office/officeart/2008/layout/HorizontalMultiLevelHierarchy"/>
    <dgm:cxn modelId="{8BF918CF-ABD4-40A4-A050-8B6BF52BFFCD}" type="presOf" srcId="{8834D0FA-2EDA-49AE-A478-F71B7148F0B4}" destId="{105C83E7-1736-4C89-9F42-20E79FD1AFC6}" srcOrd="0" destOrd="0" presId="urn:microsoft.com/office/officeart/2008/layout/HorizontalMultiLevelHierarchy"/>
    <dgm:cxn modelId="{561985E5-55CC-4B5C-BFE5-AE4ADDF5B0CC}" type="presOf" srcId="{1EBEDC74-3D64-475A-9DB0-49B6D2477A67}" destId="{8C70E93D-D141-4AA1-9BAC-CB73D8A0FA4A}" srcOrd="0" destOrd="0" presId="urn:microsoft.com/office/officeart/2008/layout/HorizontalMultiLevelHierarchy"/>
    <dgm:cxn modelId="{21D7C9E7-BAB9-4E24-9039-F152F37C1307}" type="presOf" srcId="{EA895A1C-7A04-41B2-9310-0C217E8DADF3}" destId="{1B5777D7-74BF-4534-8087-07E3C1AEE4EE}" srcOrd="1" destOrd="0" presId="urn:microsoft.com/office/officeart/2008/layout/HorizontalMultiLevelHierarchy"/>
    <dgm:cxn modelId="{A62FDBEA-A38C-440D-9BEE-BEA76BE00256}" type="presOf" srcId="{E3821A4D-3A43-4856-B30C-A4B8F88DA24E}" destId="{D5BF9E7F-3749-4EDD-A9FB-FD5BDA62FCB5}" srcOrd="0" destOrd="0" presId="urn:microsoft.com/office/officeart/2008/layout/HorizontalMultiLevelHierarchy"/>
    <dgm:cxn modelId="{E9C9F6F1-FB5C-42CD-ACAA-283A30D848A0}" srcId="{E3821A4D-3A43-4856-B30C-A4B8F88DA24E}" destId="{E1020D00-2D7F-461D-91C1-E9A4156B84D6}" srcOrd="0" destOrd="0" parTransId="{1EBEDC74-3D64-475A-9DB0-49B6D2477A67}" sibTransId="{BF24268E-A9DF-401F-8CB2-75557B6BF13A}"/>
    <dgm:cxn modelId="{1B8BD0DD-B6D2-419B-BFFA-82F157183DD4}" type="presParOf" srcId="{0DA9B815-96A5-4C0B-8CA2-A947F3FBA68C}" destId="{9EC56027-B95D-48CB-82F0-AE35D04D56C2}" srcOrd="0" destOrd="0" presId="urn:microsoft.com/office/officeart/2008/layout/HorizontalMultiLevelHierarchy"/>
    <dgm:cxn modelId="{64A02FF4-8360-4051-A903-0D0EB7A90828}" type="presParOf" srcId="{9EC56027-B95D-48CB-82F0-AE35D04D56C2}" destId="{D5BF9E7F-3749-4EDD-A9FB-FD5BDA62FCB5}" srcOrd="0" destOrd="0" presId="urn:microsoft.com/office/officeart/2008/layout/HorizontalMultiLevelHierarchy"/>
    <dgm:cxn modelId="{AC1900EF-C3C1-4AB9-83D3-3C7679A50559}" type="presParOf" srcId="{9EC56027-B95D-48CB-82F0-AE35D04D56C2}" destId="{9836C8A5-466A-46B5-99C3-6A05090907AF}" srcOrd="1" destOrd="0" presId="urn:microsoft.com/office/officeart/2008/layout/HorizontalMultiLevelHierarchy"/>
    <dgm:cxn modelId="{191D5092-9794-4F8F-9BDD-EFC90C836BF9}" type="presParOf" srcId="{9836C8A5-466A-46B5-99C3-6A05090907AF}" destId="{8C70E93D-D141-4AA1-9BAC-CB73D8A0FA4A}" srcOrd="0" destOrd="0" presId="urn:microsoft.com/office/officeart/2008/layout/HorizontalMultiLevelHierarchy"/>
    <dgm:cxn modelId="{DF4D6BB1-342B-4FB5-AEF5-BADFEBF505DE}" type="presParOf" srcId="{8C70E93D-D141-4AA1-9BAC-CB73D8A0FA4A}" destId="{CD5192FD-68C1-4E93-8C3F-5AE11EDCACA5}" srcOrd="0" destOrd="0" presId="urn:microsoft.com/office/officeart/2008/layout/HorizontalMultiLevelHierarchy"/>
    <dgm:cxn modelId="{F051816B-CAD7-46AB-8918-FFDAA61EBA95}" type="presParOf" srcId="{9836C8A5-466A-46B5-99C3-6A05090907AF}" destId="{EDD0BAB8-55A0-419E-BD13-149468772A72}" srcOrd="1" destOrd="0" presId="urn:microsoft.com/office/officeart/2008/layout/HorizontalMultiLevelHierarchy"/>
    <dgm:cxn modelId="{FDFB156B-B0E0-42DC-9D28-9A682042C24A}" type="presParOf" srcId="{EDD0BAB8-55A0-419E-BD13-149468772A72}" destId="{10736910-EB26-4CC5-8653-70A4A9EC56D1}" srcOrd="0" destOrd="0" presId="urn:microsoft.com/office/officeart/2008/layout/HorizontalMultiLevelHierarchy"/>
    <dgm:cxn modelId="{C55BE7F1-6D11-4C48-AAAC-E291D0473A5F}" type="presParOf" srcId="{EDD0BAB8-55A0-419E-BD13-149468772A72}" destId="{18E6FAD1-EE68-48E8-B283-7D5478654C31}" srcOrd="1" destOrd="0" presId="urn:microsoft.com/office/officeart/2008/layout/HorizontalMultiLevelHierarchy"/>
    <dgm:cxn modelId="{9ADDA13D-A44D-4030-B3F2-2C6A2E5311E2}" type="presParOf" srcId="{9836C8A5-466A-46B5-99C3-6A05090907AF}" destId="{17AC9FC3-BDB7-4DA6-90C9-C3871A3EE22F}" srcOrd="2" destOrd="0" presId="urn:microsoft.com/office/officeart/2008/layout/HorizontalMultiLevelHierarchy"/>
    <dgm:cxn modelId="{97128A25-2F0B-4AF9-AC53-DE761407EB11}" type="presParOf" srcId="{17AC9FC3-BDB7-4DA6-90C9-C3871A3EE22F}" destId="{ABD34E09-B4C2-428A-AEF7-C5473377A4F2}" srcOrd="0" destOrd="0" presId="urn:microsoft.com/office/officeart/2008/layout/HorizontalMultiLevelHierarchy"/>
    <dgm:cxn modelId="{C43C6FF3-E76D-4EBC-8A8F-4782B5A96928}" type="presParOf" srcId="{9836C8A5-466A-46B5-99C3-6A05090907AF}" destId="{E200353E-2F65-416C-861B-B931F1FED372}" srcOrd="3" destOrd="0" presId="urn:microsoft.com/office/officeart/2008/layout/HorizontalMultiLevelHierarchy"/>
    <dgm:cxn modelId="{AFFA65A5-54B8-490F-857C-A3229A454C82}" type="presParOf" srcId="{E200353E-2F65-416C-861B-B931F1FED372}" destId="{C7C70260-E657-4809-95E1-EEF3A6EF9D5C}" srcOrd="0" destOrd="0" presId="urn:microsoft.com/office/officeart/2008/layout/HorizontalMultiLevelHierarchy"/>
    <dgm:cxn modelId="{E690A16F-B74B-4C1A-AF25-C1AB9A3F05C8}" type="presParOf" srcId="{E200353E-2F65-416C-861B-B931F1FED372}" destId="{F45340C4-EE3A-4016-9A04-DDFBC8BCC5F6}" srcOrd="1" destOrd="0" presId="urn:microsoft.com/office/officeart/2008/layout/HorizontalMultiLevelHierarchy"/>
    <dgm:cxn modelId="{176AFD9C-C851-4BDD-84C6-6EA1A0EF1EA6}" type="presParOf" srcId="{9836C8A5-466A-46B5-99C3-6A05090907AF}" destId="{6AD225E6-67F5-42B6-89D9-9DA8007D9E98}" srcOrd="4" destOrd="0" presId="urn:microsoft.com/office/officeart/2008/layout/HorizontalMultiLevelHierarchy"/>
    <dgm:cxn modelId="{44FDC2BA-7944-45FA-B366-959FA33D76EF}" type="presParOf" srcId="{6AD225E6-67F5-42B6-89D9-9DA8007D9E98}" destId="{1B5777D7-74BF-4534-8087-07E3C1AEE4EE}" srcOrd="0" destOrd="0" presId="urn:microsoft.com/office/officeart/2008/layout/HorizontalMultiLevelHierarchy"/>
    <dgm:cxn modelId="{50299348-5AF1-4585-808A-BFEC5DF1E3DE}" type="presParOf" srcId="{9836C8A5-466A-46B5-99C3-6A05090907AF}" destId="{075D8670-F154-4C4E-9A32-62E6184127DB}" srcOrd="5" destOrd="0" presId="urn:microsoft.com/office/officeart/2008/layout/HorizontalMultiLevelHierarchy"/>
    <dgm:cxn modelId="{25468DE3-B84A-468D-B62F-6FF9D76315AE}" type="presParOf" srcId="{075D8670-F154-4C4E-9A32-62E6184127DB}" destId="{105C83E7-1736-4C89-9F42-20E79FD1AFC6}" srcOrd="0" destOrd="0" presId="urn:microsoft.com/office/officeart/2008/layout/HorizontalMultiLevelHierarchy"/>
    <dgm:cxn modelId="{E1A4064E-5CF1-45D7-BF37-EA7C80414DD6}" type="presParOf" srcId="{075D8670-F154-4C4E-9A32-62E6184127DB}" destId="{CF1E51BD-B0A9-4192-800D-A9FBED3004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B309E-4F31-464F-BE11-672670398AB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0D4668-68D7-415E-94D7-ABF8BA0EEAB2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發文派案至取餐個案就讀學校</a:t>
          </a:r>
        </a:p>
      </dgm:t>
    </dgm:pt>
    <dgm:pt modelId="{F897C15C-DA68-45B5-982D-ABDC45EFE951}" type="parTrans" cxnId="{A13A3A19-CBE2-4052-BCC0-1FB8DBF1B097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5E68B2-05E1-43A3-9BB9-6C9013C73A42}" type="sibTrans" cxnId="{A13A3A19-CBE2-4052-BCC0-1FB8DBF1B097}">
      <dgm:prSet/>
      <dgm:spPr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F186EA-8F81-4399-AE65-D26CF2F405BF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學校接獲通報</a:t>
          </a:r>
        </a:p>
      </dgm:t>
    </dgm:pt>
    <dgm:pt modelId="{D3DFDEEF-4392-406A-B583-96C3D6439D2C}" type="parTrans" cxnId="{1F681CF3-FFB2-4322-AFBB-A93E6C6FE4B4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C84038-24FC-463B-9FB9-21BB6CCCC300}" type="sibTrans" cxnId="{1F681CF3-FFB2-4322-AFBB-A93E6C6FE4B4}">
      <dgm:prSet/>
      <dgm:spPr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ED4148-DC70-4929-A715-F1483F5482E6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zh-TW" altLang="en-US" sz="2400" b="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關懷輔導，即時支持或援助該學生。</a:t>
          </a:r>
        </a:p>
      </dgm:t>
    </dgm:pt>
    <dgm:pt modelId="{D6EE5B5D-68E0-4812-8A20-AC28401B6708}" type="parTrans" cxnId="{03B4D70D-F1FC-450E-8CD5-8E45790529F3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3A0F7C-EA6F-4BA6-B63C-43BEF8DD31CB}" type="sibTrans" cxnId="{03B4D70D-F1FC-450E-8CD5-8E45790529F3}">
      <dgm:prSet/>
      <dgm:spPr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0CC828-6F93-4FB9-82E2-ACBF2BA63B96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向教育局回報學童輔導情形→結案</a:t>
          </a:r>
        </a:p>
      </dgm:t>
    </dgm:pt>
    <dgm:pt modelId="{F23E6383-7A86-47C4-9141-C8E71942243F}" type="parTrans" cxnId="{6884C4A9-D7C6-4DE6-ACCF-79F38E58E29F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EE796C-5CD7-443A-8E36-9B38D61FC68E}" type="sibTrans" cxnId="{6884C4A9-D7C6-4DE6-ACCF-79F38E58E29F}">
      <dgm:prSet/>
      <dgm:spPr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281063-F9FF-4403-B7A1-CAAF9DFEF302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教育局接獲學童取餐資料</a:t>
          </a:r>
        </a:p>
      </dgm:t>
    </dgm:pt>
    <dgm:pt modelId="{9795F845-D8FD-4936-A652-779D50B46AF6}" type="parTrans" cxnId="{E62A5EE6-1916-4E8D-8DBA-91BF05DA2FB5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A8580D-26C7-4788-972C-36488DA7302E}" type="sibTrans" cxnId="{E62A5EE6-1916-4E8D-8DBA-91BF05DA2FB5}">
      <dgm:prSet/>
      <dgm:spPr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zh-TW" altLang="en-US" sz="2400" b="0" cap="none" spc="0">
            <a:ln w="0"/>
            <a:solidFill>
              <a:schemeClr val="bg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3CF182-C9E4-413B-AD74-F7E21359804D}" type="pres">
      <dgm:prSet presAssocID="{86FB309E-4F31-464F-BE11-672670398AB0}" presName="cycle" presStyleCnt="0">
        <dgm:presLayoutVars>
          <dgm:dir/>
          <dgm:resizeHandles val="exact"/>
        </dgm:presLayoutVars>
      </dgm:prSet>
      <dgm:spPr/>
    </dgm:pt>
    <dgm:pt modelId="{24394968-8ABE-4384-B54E-C3EB07A97558}" type="pres">
      <dgm:prSet presAssocID="{C1281063-F9FF-4403-B7A1-CAAF9DFEF302}" presName="node" presStyleLbl="node1" presStyleIdx="0" presStyleCnt="5">
        <dgm:presLayoutVars>
          <dgm:bulletEnabled val="1"/>
        </dgm:presLayoutVars>
      </dgm:prSet>
      <dgm:spPr/>
    </dgm:pt>
    <dgm:pt modelId="{05776451-D957-49D4-ABA2-3038479C2D1A}" type="pres">
      <dgm:prSet presAssocID="{C1281063-F9FF-4403-B7A1-CAAF9DFEF302}" presName="spNode" presStyleCnt="0"/>
      <dgm:spPr/>
    </dgm:pt>
    <dgm:pt modelId="{8C7D3B7B-B625-4E9C-91A2-EF2E81D4A057}" type="pres">
      <dgm:prSet presAssocID="{CDA8580D-26C7-4788-972C-36488DA7302E}" presName="sibTrans" presStyleLbl="sibTrans1D1" presStyleIdx="0" presStyleCnt="5"/>
      <dgm:spPr/>
    </dgm:pt>
    <dgm:pt modelId="{F10F7303-BA8B-40FC-BFBF-AA71B305C91A}" type="pres">
      <dgm:prSet presAssocID="{8B0D4668-68D7-415E-94D7-ABF8BA0EEAB2}" presName="node" presStyleLbl="node1" presStyleIdx="1" presStyleCnt="5">
        <dgm:presLayoutVars>
          <dgm:bulletEnabled val="1"/>
        </dgm:presLayoutVars>
      </dgm:prSet>
      <dgm:spPr/>
    </dgm:pt>
    <dgm:pt modelId="{7092ACDF-8B06-4047-B13D-4AD3A09B9AC7}" type="pres">
      <dgm:prSet presAssocID="{8B0D4668-68D7-415E-94D7-ABF8BA0EEAB2}" presName="spNode" presStyleCnt="0"/>
      <dgm:spPr/>
    </dgm:pt>
    <dgm:pt modelId="{791342B5-215E-4967-A762-BF8F7B22A2AB}" type="pres">
      <dgm:prSet presAssocID="{AE5E68B2-05E1-43A3-9BB9-6C9013C73A42}" presName="sibTrans" presStyleLbl="sibTrans1D1" presStyleIdx="1" presStyleCnt="5"/>
      <dgm:spPr/>
    </dgm:pt>
    <dgm:pt modelId="{6CBBF2C8-BE49-4B84-9A55-0DE015F30475}" type="pres">
      <dgm:prSet presAssocID="{00F186EA-8F81-4399-AE65-D26CF2F405BF}" presName="node" presStyleLbl="node1" presStyleIdx="2" presStyleCnt="5">
        <dgm:presLayoutVars>
          <dgm:bulletEnabled val="1"/>
        </dgm:presLayoutVars>
      </dgm:prSet>
      <dgm:spPr/>
    </dgm:pt>
    <dgm:pt modelId="{BB7D62FC-300A-4ACF-B15D-C80ABC91620B}" type="pres">
      <dgm:prSet presAssocID="{00F186EA-8F81-4399-AE65-D26CF2F405BF}" presName="spNode" presStyleCnt="0"/>
      <dgm:spPr/>
    </dgm:pt>
    <dgm:pt modelId="{FA031D51-8992-437D-A825-7EA85148722A}" type="pres">
      <dgm:prSet presAssocID="{71C84038-24FC-463B-9FB9-21BB6CCCC300}" presName="sibTrans" presStyleLbl="sibTrans1D1" presStyleIdx="2" presStyleCnt="5"/>
      <dgm:spPr/>
    </dgm:pt>
    <dgm:pt modelId="{C4D28690-55BD-4F47-8D07-62D0BBCFA1BB}" type="pres">
      <dgm:prSet presAssocID="{89ED4148-DC70-4929-A715-F1483F5482E6}" presName="node" presStyleLbl="node1" presStyleIdx="3" presStyleCnt="5">
        <dgm:presLayoutVars>
          <dgm:bulletEnabled val="1"/>
        </dgm:presLayoutVars>
      </dgm:prSet>
      <dgm:spPr/>
    </dgm:pt>
    <dgm:pt modelId="{592B2184-C088-4B09-83DD-448BFBB93EB4}" type="pres">
      <dgm:prSet presAssocID="{89ED4148-DC70-4929-A715-F1483F5482E6}" presName="spNode" presStyleCnt="0"/>
      <dgm:spPr/>
    </dgm:pt>
    <dgm:pt modelId="{E8014230-3E36-443B-93FC-75EE29EAE18A}" type="pres">
      <dgm:prSet presAssocID="{7A3A0F7C-EA6F-4BA6-B63C-43BEF8DD31CB}" presName="sibTrans" presStyleLbl="sibTrans1D1" presStyleIdx="3" presStyleCnt="5"/>
      <dgm:spPr/>
    </dgm:pt>
    <dgm:pt modelId="{F11047B1-6A6C-441F-BBF2-5113905FD44F}" type="pres">
      <dgm:prSet presAssocID="{8C0CC828-6F93-4FB9-82E2-ACBF2BA63B96}" presName="node" presStyleLbl="node1" presStyleIdx="4" presStyleCnt="5">
        <dgm:presLayoutVars>
          <dgm:bulletEnabled val="1"/>
        </dgm:presLayoutVars>
      </dgm:prSet>
      <dgm:spPr/>
    </dgm:pt>
    <dgm:pt modelId="{337C4419-0CE8-44A6-BAB3-893998D721FD}" type="pres">
      <dgm:prSet presAssocID="{8C0CC828-6F93-4FB9-82E2-ACBF2BA63B96}" presName="spNode" presStyleCnt="0"/>
      <dgm:spPr/>
    </dgm:pt>
    <dgm:pt modelId="{2322A362-73EA-44CE-95A3-92DC9123072F}" type="pres">
      <dgm:prSet presAssocID="{5AEE796C-5CD7-443A-8E36-9B38D61FC68E}" presName="sibTrans" presStyleLbl="sibTrans1D1" presStyleIdx="4" presStyleCnt="5"/>
      <dgm:spPr/>
    </dgm:pt>
  </dgm:ptLst>
  <dgm:cxnLst>
    <dgm:cxn modelId="{03B4D70D-F1FC-450E-8CD5-8E45790529F3}" srcId="{86FB309E-4F31-464F-BE11-672670398AB0}" destId="{89ED4148-DC70-4929-A715-F1483F5482E6}" srcOrd="3" destOrd="0" parTransId="{D6EE5B5D-68E0-4812-8A20-AC28401B6708}" sibTransId="{7A3A0F7C-EA6F-4BA6-B63C-43BEF8DD31CB}"/>
    <dgm:cxn modelId="{A13A3A19-CBE2-4052-BCC0-1FB8DBF1B097}" srcId="{86FB309E-4F31-464F-BE11-672670398AB0}" destId="{8B0D4668-68D7-415E-94D7-ABF8BA0EEAB2}" srcOrd="1" destOrd="0" parTransId="{F897C15C-DA68-45B5-982D-ABDC45EFE951}" sibTransId="{AE5E68B2-05E1-43A3-9BB9-6C9013C73A42}"/>
    <dgm:cxn modelId="{DA267B25-5FD8-430B-9458-E14D69FA2EB7}" type="presOf" srcId="{8C0CC828-6F93-4FB9-82E2-ACBF2BA63B96}" destId="{F11047B1-6A6C-441F-BBF2-5113905FD44F}" srcOrd="0" destOrd="0" presId="urn:microsoft.com/office/officeart/2005/8/layout/cycle6"/>
    <dgm:cxn modelId="{A4807B3C-6CEC-4CD1-A20A-3C4F15BA99A1}" type="presOf" srcId="{89ED4148-DC70-4929-A715-F1483F5482E6}" destId="{C4D28690-55BD-4F47-8D07-62D0BBCFA1BB}" srcOrd="0" destOrd="0" presId="urn:microsoft.com/office/officeart/2005/8/layout/cycle6"/>
    <dgm:cxn modelId="{CCB3DF61-3AA8-4195-A746-2DDE7CEB91FB}" type="presOf" srcId="{C1281063-F9FF-4403-B7A1-CAAF9DFEF302}" destId="{24394968-8ABE-4384-B54E-C3EB07A97558}" srcOrd="0" destOrd="0" presId="urn:microsoft.com/office/officeart/2005/8/layout/cycle6"/>
    <dgm:cxn modelId="{1BCE7D43-91FA-4142-8F17-EFCD66ADA257}" type="presOf" srcId="{00F186EA-8F81-4399-AE65-D26CF2F405BF}" destId="{6CBBF2C8-BE49-4B84-9A55-0DE015F30475}" srcOrd="0" destOrd="0" presId="urn:microsoft.com/office/officeart/2005/8/layout/cycle6"/>
    <dgm:cxn modelId="{9E5A0665-F63A-4A00-BFFB-AA5D74990FA6}" type="presOf" srcId="{CDA8580D-26C7-4788-972C-36488DA7302E}" destId="{8C7D3B7B-B625-4E9C-91A2-EF2E81D4A057}" srcOrd="0" destOrd="0" presId="urn:microsoft.com/office/officeart/2005/8/layout/cycle6"/>
    <dgm:cxn modelId="{2CBA3546-CF42-46A3-B78E-F3C014F0A3BE}" type="presOf" srcId="{8B0D4668-68D7-415E-94D7-ABF8BA0EEAB2}" destId="{F10F7303-BA8B-40FC-BFBF-AA71B305C91A}" srcOrd="0" destOrd="0" presId="urn:microsoft.com/office/officeart/2005/8/layout/cycle6"/>
    <dgm:cxn modelId="{A4C9516A-2206-445E-ADE1-8346A052B2B0}" type="presOf" srcId="{7A3A0F7C-EA6F-4BA6-B63C-43BEF8DD31CB}" destId="{E8014230-3E36-443B-93FC-75EE29EAE18A}" srcOrd="0" destOrd="0" presId="urn:microsoft.com/office/officeart/2005/8/layout/cycle6"/>
    <dgm:cxn modelId="{B9537583-E836-4BB9-A980-08E49B19C9B3}" type="presOf" srcId="{5AEE796C-5CD7-443A-8E36-9B38D61FC68E}" destId="{2322A362-73EA-44CE-95A3-92DC9123072F}" srcOrd="0" destOrd="0" presId="urn:microsoft.com/office/officeart/2005/8/layout/cycle6"/>
    <dgm:cxn modelId="{6884C4A9-D7C6-4DE6-ACCF-79F38E58E29F}" srcId="{86FB309E-4F31-464F-BE11-672670398AB0}" destId="{8C0CC828-6F93-4FB9-82E2-ACBF2BA63B96}" srcOrd="4" destOrd="0" parTransId="{F23E6383-7A86-47C4-9141-C8E71942243F}" sibTransId="{5AEE796C-5CD7-443A-8E36-9B38D61FC68E}"/>
    <dgm:cxn modelId="{E62A5EE6-1916-4E8D-8DBA-91BF05DA2FB5}" srcId="{86FB309E-4F31-464F-BE11-672670398AB0}" destId="{C1281063-F9FF-4403-B7A1-CAAF9DFEF302}" srcOrd="0" destOrd="0" parTransId="{9795F845-D8FD-4936-A652-779D50B46AF6}" sibTransId="{CDA8580D-26C7-4788-972C-36488DA7302E}"/>
    <dgm:cxn modelId="{299E39E9-D5DE-4120-A49C-56E22DE37526}" type="presOf" srcId="{71C84038-24FC-463B-9FB9-21BB6CCCC300}" destId="{FA031D51-8992-437D-A825-7EA85148722A}" srcOrd="0" destOrd="0" presId="urn:microsoft.com/office/officeart/2005/8/layout/cycle6"/>
    <dgm:cxn modelId="{1F681CF3-FFB2-4322-AFBB-A93E6C6FE4B4}" srcId="{86FB309E-4F31-464F-BE11-672670398AB0}" destId="{00F186EA-8F81-4399-AE65-D26CF2F405BF}" srcOrd="2" destOrd="0" parTransId="{D3DFDEEF-4392-406A-B583-96C3D6439D2C}" sibTransId="{71C84038-24FC-463B-9FB9-21BB6CCCC300}"/>
    <dgm:cxn modelId="{76E959F7-7D5E-4172-A417-462E53CA22E4}" type="presOf" srcId="{AE5E68B2-05E1-43A3-9BB9-6C9013C73A42}" destId="{791342B5-215E-4967-A762-BF8F7B22A2AB}" srcOrd="0" destOrd="0" presId="urn:microsoft.com/office/officeart/2005/8/layout/cycle6"/>
    <dgm:cxn modelId="{7A79E4F7-979D-4455-9170-6BF7CEB60F09}" type="presOf" srcId="{86FB309E-4F31-464F-BE11-672670398AB0}" destId="{673CF182-C9E4-413B-AD74-F7E21359804D}" srcOrd="0" destOrd="0" presId="urn:microsoft.com/office/officeart/2005/8/layout/cycle6"/>
    <dgm:cxn modelId="{775106C2-7BE8-4A30-899D-A6C458D5E07D}" type="presParOf" srcId="{673CF182-C9E4-413B-AD74-F7E21359804D}" destId="{24394968-8ABE-4384-B54E-C3EB07A97558}" srcOrd="0" destOrd="0" presId="urn:microsoft.com/office/officeart/2005/8/layout/cycle6"/>
    <dgm:cxn modelId="{93CA7C49-B120-47A3-A255-C87A3BE5608F}" type="presParOf" srcId="{673CF182-C9E4-413B-AD74-F7E21359804D}" destId="{05776451-D957-49D4-ABA2-3038479C2D1A}" srcOrd="1" destOrd="0" presId="urn:microsoft.com/office/officeart/2005/8/layout/cycle6"/>
    <dgm:cxn modelId="{47293492-2ADB-44B5-BEAF-632B385E769F}" type="presParOf" srcId="{673CF182-C9E4-413B-AD74-F7E21359804D}" destId="{8C7D3B7B-B625-4E9C-91A2-EF2E81D4A057}" srcOrd="2" destOrd="0" presId="urn:microsoft.com/office/officeart/2005/8/layout/cycle6"/>
    <dgm:cxn modelId="{9A7CF08C-A050-4881-AFC9-E9E7D8BC5EEC}" type="presParOf" srcId="{673CF182-C9E4-413B-AD74-F7E21359804D}" destId="{F10F7303-BA8B-40FC-BFBF-AA71B305C91A}" srcOrd="3" destOrd="0" presId="urn:microsoft.com/office/officeart/2005/8/layout/cycle6"/>
    <dgm:cxn modelId="{06D6ECA2-06BD-4187-B372-037C6C57FB79}" type="presParOf" srcId="{673CF182-C9E4-413B-AD74-F7E21359804D}" destId="{7092ACDF-8B06-4047-B13D-4AD3A09B9AC7}" srcOrd="4" destOrd="0" presId="urn:microsoft.com/office/officeart/2005/8/layout/cycle6"/>
    <dgm:cxn modelId="{C54E5AB7-5877-4066-B64A-FD70B6EF7616}" type="presParOf" srcId="{673CF182-C9E4-413B-AD74-F7E21359804D}" destId="{791342B5-215E-4967-A762-BF8F7B22A2AB}" srcOrd="5" destOrd="0" presId="urn:microsoft.com/office/officeart/2005/8/layout/cycle6"/>
    <dgm:cxn modelId="{DCF31991-6550-437A-9409-F0D145581EE0}" type="presParOf" srcId="{673CF182-C9E4-413B-AD74-F7E21359804D}" destId="{6CBBF2C8-BE49-4B84-9A55-0DE015F30475}" srcOrd="6" destOrd="0" presId="urn:microsoft.com/office/officeart/2005/8/layout/cycle6"/>
    <dgm:cxn modelId="{32B1BACD-C9BF-4B63-A75C-5DF3B07728E6}" type="presParOf" srcId="{673CF182-C9E4-413B-AD74-F7E21359804D}" destId="{BB7D62FC-300A-4ACF-B15D-C80ABC91620B}" srcOrd="7" destOrd="0" presId="urn:microsoft.com/office/officeart/2005/8/layout/cycle6"/>
    <dgm:cxn modelId="{963CF4A0-6FA2-4EDC-B5CA-C96C57A289FD}" type="presParOf" srcId="{673CF182-C9E4-413B-AD74-F7E21359804D}" destId="{FA031D51-8992-437D-A825-7EA85148722A}" srcOrd="8" destOrd="0" presId="urn:microsoft.com/office/officeart/2005/8/layout/cycle6"/>
    <dgm:cxn modelId="{3726FC88-511A-47A1-A56F-B6D1A8EF7BC5}" type="presParOf" srcId="{673CF182-C9E4-413B-AD74-F7E21359804D}" destId="{C4D28690-55BD-4F47-8D07-62D0BBCFA1BB}" srcOrd="9" destOrd="0" presId="urn:microsoft.com/office/officeart/2005/8/layout/cycle6"/>
    <dgm:cxn modelId="{9257D748-196D-4AAC-BC55-7E5C2FFB72EE}" type="presParOf" srcId="{673CF182-C9E4-413B-AD74-F7E21359804D}" destId="{592B2184-C088-4B09-83DD-448BFBB93EB4}" srcOrd="10" destOrd="0" presId="urn:microsoft.com/office/officeart/2005/8/layout/cycle6"/>
    <dgm:cxn modelId="{15251370-D237-4F6C-9740-DDCC6B870D48}" type="presParOf" srcId="{673CF182-C9E4-413B-AD74-F7E21359804D}" destId="{E8014230-3E36-443B-93FC-75EE29EAE18A}" srcOrd="11" destOrd="0" presId="urn:microsoft.com/office/officeart/2005/8/layout/cycle6"/>
    <dgm:cxn modelId="{0DE6B740-D75B-459B-9BCC-79B85D543B26}" type="presParOf" srcId="{673CF182-C9E4-413B-AD74-F7E21359804D}" destId="{F11047B1-6A6C-441F-BBF2-5113905FD44F}" srcOrd="12" destOrd="0" presId="urn:microsoft.com/office/officeart/2005/8/layout/cycle6"/>
    <dgm:cxn modelId="{CB27FEEB-A0D7-4F2F-A5A6-B58601952BB8}" type="presParOf" srcId="{673CF182-C9E4-413B-AD74-F7E21359804D}" destId="{337C4419-0CE8-44A6-BAB3-893998D721FD}" srcOrd="13" destOrd="0" presId="urn:microsoft.com/office/officeart/2005/8/layout/cycle6"/>
    <dgm:cxn modelId="{40DF31F7-DAD9-40F8-9406-F63C27C62EC0}" type="presParOf" srcId="{673CF182-C9E4-413B-AD74-F7E21359804D}" destId="{2322A362-73EA-44CE-95A3-92DC9123072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225E6-67F5-42B6-89D9-9DA8007D9E98}">
      <dsp:nvSpPr>
        <dsp:cNvPr id="0" name=""/>
        <dsp:cNvSpPr/>
      </dsp:nvSpPr>
      <dsp:spPr>
        <a:xfrm>
          <a:off x="838363" y="2541864"/>
          <a:ext cx="547005" cy="140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502" y="0"/>
              </a:lnTo>
              <a:lnTo>
                <a:pt x="273502" y="1408561"/>
              </a:lnTo>
              <a:lnTo>
                <a:pt x="547005" y="1408561"/>
              </a:lnTo>
            </a:path>
          </a:pathLst>
        </a:custGeom>
        <a:noFill/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74090" y="3208368"/>
        <a:ext cx="75552" cy="75552"/>
      </dsp:txXfrm>
    </dsp:sp>
    <dsp:sp modelId="{17AC9FC3-BDB7-4DA6-90C9-C3871A3EE22F}">
      <dsp:nvSpPr>
        <dsp:cNvPr id="0" name=""/>
        <dsp:cNvSpPr/>
      </dsp:nvSpPr>
      <dsp:spPr>
        <a:xfrm>
          <a:off x="838363" y="2495956"/>
          <a:ext cx="5470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907"/>
              </a:moveTo>
              <a:lnTo>
                <a:pt x="273502" y="45907"/>
              </a:lnTo>
              <a:lnTo>
                <a:pt x="273502" y="45720"/>
              </a:lnTo>
              <a:lnTo>
                <a:pt x="547005" y="45720"/>
              </a:lnTo>
            </a:path>
          </a:pathLst>
        </a:custGeom>
        <a:noFill/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98191" y="2528001"/>
        <a:ext cx="27350" cy="27350"/>
      </dsp:txXfrm>
    </dsp:sp>
    <dsp:sp modelId="{8C70E93D-D141-4AA1-9BAC-CB73D8A0FA4A}">
      <dsp:nvSpPr>
        <dsp:cNvPr id="0" name=""/>
        <dsp:cNvSpPr/>
      </dsp:nvSpPr>
      <dsp:spPr>
        <a:xfrm>
          <a:off x="838363" y="1133115"/>
          <a:ext cx="547005" cy="1408748"/>
        </a:xfrm>
        <a:custGeom>
          <a:avLst/>
          <a:gdLst/>
          <a:ahLst/>
          <a:cxnLst/>
          <a:rect l="0" t="0" r="0" b="0"/>
          <a:pathLst>
            <a:path>
              <a:moveTo>
                <a:pt x="0" y="1408748"/>
              </a:moveTo>
              <a:lnTo>
                <a:pt x="273502" y="1408748"/>
              </a:lnTo>
              <a:lnTo>
                <a:pt x="273502" y="0"/>
              </a:lnTo>
              <a:lnTo>
                <a:pt x="547005" y="0"/>
              </a:lnTo>
            </a:path>
          </a:pathLst>
        </a:custGeom>
        <a:noFill/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74086" y="1799709"/>
        <a:ext cx="75561" cy="75561"/>
      </dsp:txXfrm>
    </dsp:sp>
    <dsp:sp modelId="{D5BF9E7F-3749-4EDD-A9FB-FD5BDA62FCB5}">
      <dsp:nvSpPr>
        <dsp:cNvPr id="0" name=""/>
        <dsp:cNvSpPr/>
      </dsp:nvSpPr>
      <dsp:spPr>
        <a:xfrm rot="16200000">
          <a:off x="-1263598" y="2124938"/>
          <a:ext cx="3370072" cy="83385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計畫簡介</a:t>
          </a:r>
        </a:p>
      </dsp:txBody>
      <dsp:txXfrm>
        <a:off x="-1263598" y="2124938"/>
        <a:ext cx="3370072" cy="833850"/>
      </dsp:txXfrm>
    </dsp:sp>
    <dsp:sp modelId="{10736910-EB26-4CC5-8653-70A4A9EC56D1}">
      <dsp:nvSpPr>
        <dsp:cNvPr id="0" name=""/>
        <dsp:cNvSpPr/>
      </dsp:nvSpPr>
      <dsp:spPr>
        <a:xfrm>
          <a:off x="1385369" y="533159"/>
          <a:ext cx="6997710" cy="11999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結合本市統一、萊爾富、來來、全家等</a:t>
          </a:r>
          <a:r>
            <a:rPr lang="zh-TW" altLang="en-US" sz="2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四大超商</a:t>
          </a: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作為關懷據點，發現社區內需要幫助之高風險家庭兒少，及時通報，即時提供弱勢學生餐點、資源及服務。</a:t>
          </a:r>
        </a:p>
      </dsp:txBody>
      <dsp:txXfrm>
        <a:off x="1385369" y="533159"/>
        <a:ext cx="6997710" cy="1199910"/>
      </dsp:txXfrm>
    </dsp:sp>
    <dsp:sp modelId="{C7C70260-E657-4809-95E1-EEF3A6EF9D5C}">
      <dsp:nvSpPr>
        <dsp:cNvPr id="0" name=""/>
        <dsp:cNvSpPr/>
      </dsp:nvSpPr>
      <dsp:spPr>
        <a:xfrm>
          <a:off x="1385369" y="1941533"/>
          <a:ext cx="6997710" cy="120028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藉由四大超商據點綿密、</a:t>
          </a:r>
          <a:r>
            <a:rPr lang="en-US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24</a:t>
          </a: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小時不打烊的超商，提供急難求助學童餐點及通報。</a:t>
          </a:r>
        </a:p>
      </dsp:txBody>
      <dsp:txXfrm>
        <a:off x="1385369" y="1941533"/>
        <a:ext cx="6997710" cy="1200286"/>
      </dsp:txXfrm>
    </dsp:sp>
    <dsp:sp modelId="{105C83E7-1736-4C89-9F42-20E79FD1AFC6}">
      <dsp:nvSpPr>
        <dsp:cNvPr id="0" name=""/>
        <dsp:cNvSpPr/>
      </dsp:nvSpPr>
      <dsp:spPr>
        <a:xfrm>
          <a:off x="1385369" y="3350282"/>
          <a:ext cx="6997710" cy="120028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18</a:t>
          </a:r>
          <a:r>
            <a:rPr lang="zh-TW" altLang="en-US" sz="1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歲以下家中</a:t>
          </a:r>
          <a:r>
            <a:rPr lang="zh-TW" altLang="en-US" sz="19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遇緊急變故</a:t>
          </a:r>
          <a:r>
            <a:rPr lang="zh-TW" altLang="en-US" sz="1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學童，飢餓時可至</a:t>
          </a:r>
          <a:r>
            <a:rPr lang="zh-TW" altLang="en-US" sz="1900" b="1" u="sng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有貼幸福保衛站貼紙</a:t>
          </a:r>
          <a:r>
            <a:rPr lang="zh-TW" altLang="en-US" sz="1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四大超商門市統一、全家、萊爾富、來來</a:t>
          </a:r>
          <a:r>
            <a:rPr lang="en-US" altLang="en-US" sz="1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(OK)</a:t>
          </a:r>
          <a:r>
            <a:rPr lang="zh-TW" altLang="en-US" sz="1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求助取餐。</a:t>
          </a:r>
        </a:p>
      </dsp:txBody>
      <dsp:txXfrm>
        <a:off x="1385369" y="3350282"/>
        <a:ext cx="6997710" cy="1200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94968-8ABE-4384-B54E-C3EB07A97558}">
      <dsp:nvSpPr>
        <dsp:cNvPr id="0" name=""/>
        <dsp:cNvSpPr/>
      </dsp:nvSpPr>
      <dsp:spPr>
        <a:xfrm>
          <a:off x="3163661" y="2365"/>
          <a:ext cx="1910666" cy="124193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教育局接獲學童取餐資料</a:t>
          </a:r>
        </a:p>
      </dsp:txBody>
      <dsp:txXfrm>
        <a:off x="3224287" y="62991"/>
        <a:ext cx="1789414" cy="1120681"/>
      </dsp:txXfrm>
    </dsp:sp>
    <dsp:sp modelId="{8C7D3B7B-B625-4E9C-91A2-EF2E81D4A057}">
      <dsp:nvSpPr>
        <dsp:cNvPr id="0" name=""/>
        <dsp:cNvSpPr/>
      </dsp:nvSpPr>
      <dsp:spPr>
        <a:xfrm>
          <a:off x="1635504" y="623332"/>
          <a:ext cx="4966980" cy="4966980"/>
        </a:xfrm>
        <a:custGeom>
          <a:avLst/>
          <a:gdLst/>
          <a:ahLst/>
          <a:cxnLst/>
          <a:rect l="0" t="0" r="0" b="0"/>
          <a:pathLst>
            <a:path>
              <a:moveTo>
                <a:pt x="3451977" y="196624"/>
              </a:moveTo>
              <a:arcTo wR="2483490" hR="2483490" stAng="17577158" swAng="1963665"/>
            </a:path>
          </a:pathLst>
        </a:cu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F7303-BA8B-40FC-BFBF-AA71B305C91A}">
      <dsp:nvSpPr>
        <dsp:cNvPr id="0" name=""/>
        <dsp:cNvSpPr/>
      </dsp:nvSpPr>
      <dsp:spPr>
        <a:xfrm>
          <a:off x="5525601" y="1718415"/>
          <a:ext cx="1910666" cy="124193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發文派案至取餐個案就讀學校</a:t>
          </a:r>
        </a:p>
      </dsp:txBody>
      <dsp:txXfrm>
        <a:off x="5586227" y="1779041"/>
        <a:ext cx="1789414" cy="1120681"/>
      </dsp:txXfrm>
    </dsp:sp>
    <dsp:sp modelId="{791342B5-215E-4967-A762-BF8F7B22A2AB}">
      <dsp:nvSpPr>
        <dsp:cNvPr id="0" name=""/>
        <dsp:cNvSpPr/>
      </dsp:nvSpPr>
      <dsp:spPr>
        <a:xfrm>
          <a:off x="1635504" y="623332"/>
          <a:ext cx="4966980" cy="4966980"/>
        </a:xfrm>
        <a:custGeom>
          <a:avLst/>
          <a:gdLst/>
          <a:ahLst/>
          <a:cxnLst/>
          <a:rect l="0" t="0" r="0" b="0"/>
          <a:pathLst>
            <a:path>
              <a:moveTo>
                <a:pt x="4963545" y="2352902"/>
              </a:moveTo>
              <a:arcTo wR="2483490" hR="2483490" stAng="21419152" swAng="2197938"/>
            </a:path>
          </a:pathLst>
        </a:cu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BF2C8-BE49-4B84-9A55-0DE015F30475}">
      <dsp:nvSpPr>
        <dsp:cNvPr id="0" name=""/>
        <dsp:cNvSpPr/>
      </dsp:nvSpPr>
      <dsp:spPr>
        <a:xfrm>
          <a:off x="4623420" y="4495042"/>
          <a:ext cx="1910666" cy="124193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學校接獲通報</a:t>
          </a:r>
        </a:p>
      </dsp:txBody>
      <dsp:txXfrm>
        <a:off x="4684046" y="4555668"/>
        <a:ext cx="1789414" cy="1120681"/>
      </dsp:txXfrm>
    </dsp:sp>
    <dsp:sp modelId="{FA031D51-8992-437D-A825-7EA85148722A}">
      <dsp:nvSpPr>
        <dsp:cNvPr id="0" name=""/>
        <dsp:cNvSpPr/>
      </dsp:nvSpPr>
      <dsp:spPr>
        <a:xfrm>
          <a:off x="1635504" y="623332"/>
          <a:ext cx="4966980" cy="4966980"/>
        </a:xfrm>
        <a:custGeom>
          <a:avLst/>
          <a:gdLst/>
          <a:ahLst/>
          <a:cxnLst/>
          <a:rect l="0" t="0" r="0" b="0"/>
          <a:pathLst>
            <a:path>
              <a:moveTo>
                <a:pt x="2978033" y="4917242"/>
              </a:moveTo>
              <a:arcTo wR="2483490" hR="2483490" stAng="4710826" swAng="1378348"/>
            </a:path>
          </a:pathLst>
        </a:cu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8690-55BD-4F47-8D07-62D0BBCFA1BB}">
      <dsp:nvSpPr>
        <dsp:cNvPr id="0" name=""/>
        <dsp:cNvSpPr/>
      </dsp:nvSpPr>
      <dsp:spPr>
        <a:xfrm>
          <a:off x="1703902" y="4495042"/>
          <a:ext cx="1910666" cy="124193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關懷輔導，即時支持或援助該學生。</a:t>
          </a:r>
        </a:p>
      </dsp:txBody>
      <dsp:txXfrm>
        <a:off x="1764528" y="4555668"/>
        <a:ext cx="1789414" cy="1120681"/>
      </dsp:txXfrm>
    </dsp:sp>
    <dsp:sp modelId="{E8014230-3E36-443B-93FC-75EE29EAE18A}">
      <dsp:nvSpPr>
        <dsp:cNvPr id="0" name=""/>
        <dsp:cNvSpPr/>
      </dsp:nvSpPr>
      <dsp:spPr>
        <a:xfrm>
          <a:off x="1635504" y="623332"/>
          <a:ext cx="4966980" cy="4966980"/>
        </a:xfrm>
        <a:custGeom>
          <a:avLst/>
          <a:gdLst/>
          <a:ahLst/>
          <a:cxnLst/>
          <a:rect l="0" t="0" r="0" b="0"/>
          <a:pathLst>
            <a:path>
              <a:moveTo>
                <a:pt x="415373" y="3858488"/>
              </a:moveTo>
              <a:arcTo wR="2483490" hR="2483490" stAng="8782911" swAng="2197938"/>
            </a:path>
          </a:pathLst>
        </a:cu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047B1-6A6C-441F-BBF2-5113905FD44F}">
      <dsp:nvSpPr>
        <dsp:cNvPr id="0" name=""/>
        <dsp:cNvSpPr/>
      </dsp:nvSpPr>
      <dsp:spPr>
        <a:xfrm>
          <a:off x="801721" y="1718415"/>
          <a:ext cx="1910666" cy="124193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向教育局回報學童輔導情形→結案</a:t>
          </a:r>
        </a:p>
      </dsp:txBody>
      <dsp:txXfrm>
        <a:off x="862347" y="1779041"/>
        <a:ext cx="1789414" cy="1120681"/>
      </dsp:txXfrm>
    </dsp:sp>
    <dsp:sp modelId="{2322A362-73EA-44CE-95A3-92DC9123072F}">
      <dsp:nvSpPr>
        <dsp:cNvPr id="0" name=""/>
        <dsp:cNvSpPr/>
      </dsp:nvSpPr>
      <dsp:spPr>
        <a:xfrm>
          <a:off x="1635504" y="623332"/>
          <a:ext cx="4966980" cy="4966980"/>
        </a:xfrm>
        <a:custGeom>
          <a:avLst/>
          <a:gdLst/>
          <a:ahLst/>
          <a:cxnLst/>
          <a:rect l="0" t="0" r="0" b="0"/>
          <a:pathLst>
            <a:path>
              <a:moveTo>
                <a:pt x="432362" y="1083276"/>
              </a:moveTo>
              <a:arcTo wR="2483490" hR="2483490" stAng="12859177" swAng="1963665"/>
            </a:path>
          </a:pathLst>
        </a:cu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37B1-C121-4C8A-BDB5-0C76DF66464E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15286-3441-4F6C-9AC8-8C0C6F363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1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22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59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45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36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86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12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26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37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15286-3441-4F6C-9AC8-8C0C6F363CB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69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1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76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1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43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9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85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13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55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3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56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06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F23096-1E3C-4C41-8DE3-D1525DBC8F4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A62407-3380-4CEB-BA1D-8434C1CD7D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28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UKeVmoUqg&amp;list=PLxfzkuTp9yxlWVjpRcgUvCJ9qCMlZkA9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F7EAB61-C213-8CA3-9D50-078686AA1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8" b="97942" l="5025" r="98697">
                        <a14:foregroundMark x1="21588" y1="6749" x2="19417" y2="16379"/>
                        <a14:foregroundMark x1="19417" y1="16379" x2="14392" y2="23786"/>
                        <a14:foregroundMark x1="14392" y1="23786" x2="11290" y2="38601"/>
                        <a14:foregroundMark x1="11290" y1="38601" x2="11973" y2="48724"/>
                        <a14:foregroundMark x1="11973" y1="48724" x2="21402" y2="59012"/>
                        <a14:foregroundMark x1="21402" y1="59012" x2="20533" y2="86173"/>
                        <a14:foregroundMark x1="20533" y1="86173" x2="30149" y2="90782"/>
                        <a14:foregroundMark x1="30149" y1="90782" x2="36787" y2="78107"/>
                        <a14:foregroundMark x1="36787" y1="78107" x2="25248" y2="60412"/>
                        <a14:foregroundMark x1="25248" y1="60412" x2="22767" y2="58930"/>
                        <a14:foregroundMark x1="21526" y1="4198" x2="28040" y2="17449"/>
                        <a14:foregroundMark x1="28040" y1="17449" x2="18486" y2="37119"/>
                        <a14:foregroundMark x1="8127" y1="22222" x2="5149" y2="38189"/>
                        <a14:foregroundMark x1="5149" y1="38189" x2="13586" y2="60412"/>
                        <a14:foregroundMark x1="13586" y1="60412" x2="15012" y2="61070"/>
                        <a14:foregroundMark x1="23325" y1="51029" x2="23325" y2="51852"/>
                        <a14:foregroundMark x1="47891" y1="41399" x2="51551" y2="42387"/>
                        <a14:foregroundMark x1="57754" y1="54321" x2="84305" y2="60576"/>
                        <a14:foregroundMark x1="84305" y1="60576" x2="91501" y2="58189"/>
                        <a14:foregroundMark x1="92618" y1="47078" x2="97270" y2="44280"/>
                        <a14:foregroundMark x1="95161" y1="51687" x2="97891" y2="57695"/>
                        <a14:foregroundMark x1="57692" y1="57942" x2="91315" y2="63374"/>
                        <a14:foregroundMark x1="60732" y1="63457" x2="89330" y2="69712"/>
                        <a14:foregroundMark x1="89330" y1="69712" x2="93983" y2="76379"/>
                        <a14:foregroundMark x1="31141" y1="11440" x2="30893" y2="14568"/>
                        <a14:foregroundMark x1="31266" y1="95638" x2="35484" y2="96296"/>
                        <a14:foregroundMark x1="98945" y1="72016" x2="98759" y2="75226"/>
                        <a14:foregroundMark x1="19913" y1="66008" x2="18672" y2="76543"/>
                        <a14:foregroundMark x1="18672" y1="76543" x2="19045" y2="77366"/>
                        <a14:foregroundMark x1="19789" y1="78354" x2="16005" y2="89053"/>
                        <a14:foregroundMark x1="16005" y1="89053" x2="22333" y2="97695"/>
                        <a14:foregroundMark x1="30583" y1="96872" x2="37469" y2="92510"/>
                        <a14:foregroundMark x1="37469" y1="92510" x2="41998" y2="73004"/>
                        <a14:foregroundMark x1="40695" y1="67901" x2="37841" y2="62469"/>
                        <a14:foregroundMark x1="37841" y1="62469" x2="29591" y2="63621"/>
                        <a14:foregroundMark x1="29591" y1="63621" x2="22022" y2="61564"/>
                        <a14:foregroundMark x1="22022" y1="61564" x2="15819" y2="69630"/>
                        <a14:foregroundMark x1="16439" y1="72675" x2="19355" y2="78354"/>
                        <a14:foregroundMark x1="14516" y1="84115" x2="16253" y2="89547"/>
                        <a14:foregroundMark x1="42742" y1="73333" x2="41749" y2="84609"/>
                        <a14:foregroundMark x1="41749" y1="84609" x2="37779" y2="93169"/>
                        <a14:foregroundMark x1="37779" y1="93169" x2="37469" y2="93169"/>
                        <a14:foregroundMark x1="33065" y1="97695" x2="41377" y2="89053"/>
                        <a14:foregroundMark x1="41377" y1="89053" x2="41749" y2="86667"/>
                        <a14:foregroundMark x1="37779" y1="96296" x2="31452" y2="97860"/>
                        <a14:foregroundMark x1="39826" y1="13498" x2="40695" y2="17366"/>
                        <a14:foregroundMark x1="37469" y1="20412" x2="39764" y2="20412"/>
                        <a14:foregroundMark x1="20161" y1="79095" x2="15012" y2="82881"/>
                        <a14:foregroundMark x1="24628" y1="96872" x2="27109" y2="94979"/>
                        <a14:foregroundMark x1="44417" y1="68889" x2="79839" y2="81070"/>
                        <a14:foregroundMark x1="79839" y1="81070" x2="80645" y2="90617"/>
                        <a14:foregroundMark x1="80645" y1="90617" x2="52916" y2="91111"/>
                        <a14:foregroundMark x1="52916" y1="91111" x2="47395" y2="85103"/>
                        <a14:foregroundMark x1="47395" y1="85103" x2="46774" y2="79012"/>
                        <a14:foregroundMark x1="46402" y1="75391" x2="42742" y2="69053"/>
                        <a14:foregroundMark x1="45533" y1="70617" x2="58685" y2="82469"/>
                        <a14:foregroundMark x1="45223" y1="85267" x2="49069" y2="94403"/>
                        <a14:foregroundMark x1="49069" y1="94403" x2="58189" y2="95391"/>
                        <a14:foregroundMark x1="58189" y1="95391" x2="70471" y2="95226"/>
                        <a14:foregroundMark x1="70471" y1="95226" x2="78598" y2="95556"/>
                        <a14:foregroundMark x1="78598" y1="95556" x2="86290" y2="91358"/>
                        <a14:foregroundMark x1="86290" y1="91358" x2="81390" y2="83128"/>
                        <a14:foregroundMark x1="81390" y1="83128" x2="78288" y2="83045"/>
                        <a14:foregroundMark x1="80397" y1="81728" x2="85918" y2="91440"/>
                        <a14:foregroundMark x1="85918" y1="91440" x2="74442" y2="96872"/>
                        <a14:foregroundMark x1="74442" y1="96872" x2="47022" y2="95720"/>
                        <a14:foregroundMark x1="47022" y1="95720" x2="46836" y2="85267"/>
                        <a14:foregroundMark x1="46836" y1="85267" x2="56017" y2="84280"/>
                        <a14:foregroundMark x1="56017" y1="84280" x2="69169" y2="84856"/>
                        <a14:foregroundMark x1="69169" y1="84856" x2="84739" y2="83457"/>
                        <a14:foregroundMark x1="46216" y1="83786" x2="43921" y2="92840"/>
                        <a14:foregroundMark x1="43921" y1="92840" x2="43486" y2="81235"/>
                        <a14:foregroundMark x1="43486" y1="81235" x2="43486" y2="81235"/>
                        <a14:foregroundMark x1="44417" y1="76872" x2="44417" y2="82881"/>
                        <a14:foregroundMark x1="44417" y1="70947" x2="44417" y2="73169"/>
                        <a14:foregroundMark x1="45037" y1="77449" x2="45658" y2="79753"/>
                        <a14:foregroundMark x1="46154" y1="80082" x2="43921" y2="88313"/>
                        <a14:foregroundMark x1="43921" y1="88313" x2="43734" y2="88477"/>
                        <a14:foregroundMark x1="43859" y1="87407" x2="43176" y2="91687"/>
                        <a14:foregroundMark x1="43486" y1="87737" x2="43983" y2="91440"/>
                        <a14:foregroundMark x1="44045" y1="88066" x2="43548" y2="90535"/>
                        <a14:foregroundMark x1="86725" y1="93498" x2="86228" y2="95720"/>
                        <a14:foregroundMark x1="86352" y1="94979" x2="85360" y2="95967"/>
                        <a14:foregroundMark x1="83375" y1="95967" x2="45037" y2="95391"/>
                        <a14:foregroundMark x1="57816" y1="72840" x2="78846" y2="74321"/>
                        <a14:foregroundMark x1="78846" y1="74321" x2="71588" y2="76955"/>
                        <a14:foregroundMark x1="71588" y1="76955" x2="71402" y2="73580"/>
                        <a14:foregroundMark x1="61600" y1="72840" x2="68672" y2="71687"/>
                        <a14:foregroundMark x1="68672" y1="71687" x2="78102" y2="72675"/>
                        <a14:foregroundMark x1="78102" y1="72675" x2="63648" y2="73745"/>
                        <a14:foregroundMark x1="76303" y1="75802" x2="75558" y2="76379"/>
                        <a14:foregroundMark x1="56452" y1="64033" x2="64330" y2="70370"/>
                        <a14:foregroundMark x1="56141" y1="65926" x2="62779" y2="71193"/>
                        <a14:foregroundMark x1="62779" y1="71193" x2="62779" y2="71193"/>
                        <a14:foregroundMark x1="55459" y1="63292" x2="61290" y2="74733"/>
                        <a14:foregroundMark x1="56514" y1="65350" x2="61166" y2="72675"/>
                        <a14:foregroundMark x1="56328" y1="65597" x2="61973" y2="71193"/>
                        <a14:foregroundMark x1="55955" y1="64856" x2="55335" y2="64609"/>
                        <a14:foregroundMark x1="76427" y1="75226" x2="78102" y2="77119"/>
                        <a14:foregroundMark x1="78722" y1="72593" x2="79467" y2="81399"/>
                        <a14:foregroundMark x1="79467" y1="81399" x2="79467" y2="81235"/>
                        <a14:foregroundMark x1="78908" y1="72593" x2="81576" y2="81646"/>
                        <a14:foregroundMark x1="81576" y1="81646" x2="81079" y2="82551"/>
                        <a14:foregroundMark x1="42060" y1="87572" x2="44169" y2="88642"/>
                        <a14:foregroundMark x1="42680" y1="67654" x2="46030" y2="73827"/>
                        <a14:foregroundMark x1="46030" y1="73827" x2="57940" y2="81811"/>
                        <a14:foregroundMark x1="41005" y1="68724" x2="47022" y2="72428"/>
                        <a14:foregroundMark x1="47022" y1="72428" x2="50310" y2="78930"/>
                        <a14:foregroundMark x1="40695" y1="66831" x2="53102" y2="81811"/>
                        <a14:foregroundMark x1="53102" y1="81811" x2="53164" y2="81811"/>
                        <a14:foregroundMark x1="41005" y1="68395" x2="45037" y2="76626"/>
                        <a14:foregroundMark x1="45037" y1="76626" x2="49566" y2="81564"/>
                        <a14:foregroundMark x1="49566" y1="81564" x2="51489" y2="81811"/>
                        <a14:foregroundMark x1="43983" y1="68560" x2="44851" y2="72263"/>
                        <a14:foregroundMark x1="91811" y1="62963" x2="91377" y2="66091"/>
                        <a14:foregroundMark x1="90199" y1="53827" x2="92432" y2="68560"/>
                        <a14:foregroundMark x1="90571" y1="54979" x2="91439" y2="61646"/>
                        <a14:foregroundMark x1="90695" y1="54568" x2="91935" y2="65761"/>
                        <a14:foregroundMark x1="90695" y1="53827" x2="92556" y2="66667"/>
                        <a14:backgroundMark x1="89144" y1="40905" x2="88958" y2="41399"/>
                        <a14:backgroundMark x1="15012" y1="63621" x2="12903" y2="74486"/>
                        <a14:backgroundMark x1="15199" y1="90123" x2="16377" y2="97942"/>
                        <a14:backgroundMark x1="12903" y1="74486" x2="13834" y2="80741"/>
                        <a14:backgroundMark x1="16377" y1="97942" x2="8002" y2="81317"/>
                        <a14:backgroundMark x1="8002" y1="81317" x2="9677" y2="68395"/>
                        <a14:backgroundMark x1="9677" y1="68395" x2="13400" y2="63951"/>
                        <a14:backgroundMark x1="39826" y1="94074" x2="43114" y2="89547"/>
                        <a14:backgroundMark x1="80335" y1="73663" x2="80955" y2="73827"/>
                        <a14:backgroundMark x1="80955" y1="73827" x2="86352" y2="82634"/>
                        <a14:backgroundMark x1="86352" y1="82634" x2="95099" y2="86173"/>
                        <a14:backgroundMark x1="95099" y1="86173" x2="87903" y2="96214"/>
                        <a14:backgroundMark x1="63027" y1="97531" x2="43734" y2="98601"/>
                        <a14:backgroundMark x1="87903" y1="96214" x2="83623" y2="96461"/>
                        <a14:backgroundMark x1="43734" y1="98601" x2="40199" y2="94897"/>
                        <a14:backgroundMark x1="15385" y1="70370" x2="15385" y2="70370"/>
                        <a14:backgroundMark x1="15447" y1="69630" x2="15385" y2="71276"/>
                        <a14:backgroundMark x1="14640" y1="69218" x2="15261" y2="79671"/>
                        <a14:backgroundMark x1="14268" y1="81893" x2="13648" y2="83292"/>
                        <a14:backgroundMark x1="15261" y1="79671" x2="14268" y2="81893"/>
                        <a14:backgroundMark x1="90385" y1="34074" x2="92556" y2="38765"/>
                        <a14:backgroundMark x1="15819" y1="68560" x2="16191" y2="74568"/>
                        <a14:backgroundMark x1="15323" y1="69053" x2="15385" y2="73251"/>
                        <a14:backgroundMark x1="15323" y1="69053" x2="15633" y2="69300"/>
                        <a14:backgroundMark x1="15633" y1="70041" x2="15633" y2="70453"/>
                        <a14:backgroundMark x1="15757" y1="72346" x2="15757" y2="72346"/>
                        <a14:backgroundMark x1="15633" y1="69630" x2="15757" y2="72757"/>
                        <a14:backgroundMark x1="21960" y1="98601" x2="27605" y2="96214"/>
                        <a14:backgroundMark x1="27605" y1="96214" x2="29280" y2="97695"/>
                        <a14:backgroundMark x1="24132" y1="98601" x2="31017" y2="99012"/>
                        <a14:backgroundMark x1="28164" y1="97284" x2="23697" y2="98436"/>
                        <a14:backgroundMark x1="28598" y1="96543" x2="29280" y2="97695"/>
                        <a14:backgroundMark x1="38213" y1="95967" x2="37717" y2="97284"/>
                        <a14:backgroundMark x1="37469" y1="96296" x2="37469" y2="96872"/>
                        <a14:backgroundMark x1="37593" y1="96708" x2="39888" y2="96296"/>
                        <a14:backgroundMark x1="37469" y1="96296" x2="37779" y2="96296"/>
                        <a14:backgroundMark x1="93176" y1="62634" x2="92432" y2="54403"/>
                        <a14:backgroundMark x1="92432" y1="54403" x2="92184" y2="53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473228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1E3D8"/>
              </a:gs>
              <a:gs pos="83000">
                <a:srgbClr val="9DCECB"/>
              </a:gs>
              <a:gs pos="100000">
                <a:srgbClr val="9DCECB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38907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22960" y="1879678"/>
            <a:ext cx="795046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ts val="600"/>
              </a:spcBef>
              <a:spcAft>
                <a:spcPts val="600"/>
              </a:spcAft>
              <a:defRPr sz="4400" b="1" i="0" u="none" strike="noStrike" baseline="0">
                <a:solidFill>
                  <a:srgbClr val="25406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片－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2024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幸福保衛站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北臺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縣市 幸福保衛站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攜手守護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萬學童</a:t>
            </a:r>
            <a:endParaRPr lang="zh-TW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9B91371-026B-D683-AFA2-862102A13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hlinkClick r:id="rId3"/>
              </a:rPr>
              <a:t>https://www.youtube.com/watch?v=HQUKeVmoUqg&amp;list=PLxfzkuTp9yxlWVjpRcgUvCJ9qCMlZkA9N</a:t>
            </a:r>
            <a:endParaRPr lang="en-US" altLang="zh-TW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233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A68F82C-D12E-1DA2-B3AF-D9128D82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9333" y1="14333" x2="79333" y2="28000"/>
                        <a14:foregroundMark x1="86000" y1="28333" x2="86000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9487" y="3533007"/>
            <a:ext cx="3449040" cy="3449040"/>
          </a:xfrm>
          <a:prstGeom prst="rect">
            <a:avLst/>
          </a:prstGeom>
        </p:spPr>
      </p:pic>
      <p:sp>
        <p:nvSpPr>
          <p:cNvPr id="6" name="想法泡泡: 雲朵 5">
            <a:extLst>
              <a:ext uri="{FF2B5EF4-FFF2-40B4-BE49-F238E27FC236}">
                <a16:creationId xmlns:a16="http://schemas.microsoft.com/office/drawing/2014/main" id="{292B1BB5-6FE9-C10C-E922-ABFFA8AED943}"/>
              </a:ext>
            </a:extLst>
          </p:cNvPr>
          <p:cNvSpPr/>
          <p:nvPr/>
        </p:nvSpPr>
        <p:spPr>
          <a:xfrm>
            <a:off x="397639" y="1142258"/>
            <a:ext cx="5949539" cy="2903516"/>
          </a:xfrm>
          <a:prstGeom prst="cloudCallout">
            <a:avLst>
              <a:gd name="adj1" fmla="val 60051"/>
              <a:gd name="adj2" fmla="val 470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什麼是幸福保衛站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12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519FFE8F-4AE0-4C6D-91E6-28341DC0F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046398"/>
              </p:ext>
            </p:extLst>
          </p:nvPr>
        </p:nvGraphicFramePr>
        <p:xfrm>
          <a:off x="353734" y="-176169"/>
          <a:ext cx="8387593" cy="508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八仙塵爆案4大超商設計捐款程式免手續費| 生活| Newtalk新聞">
            <a:extLst>
              <a:ext uri="{FF2B5EF4-FFF2-40B4-BE49-F238E27FC236}">
                <a16:creationId xmlns:a16="http://schemas.microsoft.com/office/drawing/2014/main" id="{107CCD0C-0386-95DA-0724-E75AADC1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4655889"/>
            <a:ext cx="72866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9D51101-1752-3DEE-5768-225DDCC0E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3982" r="8622" b="7825"/>
          <a:stretch/>
        </p:blipFill>
        <p:spPr>
          <a:xfrm>
            <a:off x="4918589" y="439071"/>
            <a:ext cx="4166688" cy="5768782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87E3534-EDCF-8F5F-8548-4C189507246C}"/>
              </a:ext>
            </a:extLst>
          </p:cNvPr>
          <p:cNvSpPr txBox="1"/>
          <p:nvPr/>
        </p:nvSpPr>
        <p:spPr>
          <a:xfrm>
            <a:off x="328256" y="1342658"/>
            <a:ext cx="46490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zh-TW" altLang="en-US" sz="3200" b="0" i="0" u="sng" strike="noStrike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★超商門口會貼有</a:t>
            </a:r>
            <a:r>
              <a:rPr lang="en-US" altLang="zh-TW" sz="3200" b="0" i="0" u="sng" strike="noStrike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0" i="0" u="sng" strike="noStrike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幸福保衛站貼紙</a:t>
            </a:r>
            <a:endParaRPr lang="en-US" altLang="zh-TW" sz="3200" b="0" i="0" u="sng" strike="noStrike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4900445-3E9C-969C-1BCF-9EBFF4613969}"/>
              </a:ext>
            </a:extLst>
          </p:cNvPr>
          <p:cNvSpPr txBox="1"/>
          <p:nvPr/>
        </p:nvSpPr>
        <p:spPr>
          <a:xfrm>
            <a:off x="328256" y="2744204"/>
            <a:ext cx="46490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zh-TW" altLang="en-US" sz="3200" b="0" i="0" u="sng" strike="noStrike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2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倘學生家中遇急難需求，</a:t>
            </a:r>
            <a:r>
              <a:rPr lang="zh-TW" altLang="en-US" sz="3200" b="0" i="0" u="sng" strike="noStrike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可向超商店員求助取餐</a:t>
            </a:r>
            <a:endParaRPr lang="en-US" altLang="zh-TW" sz="3200" b="0" i="0" u="sng" strike="noStrike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414049C-2729-3A09-CF9A-94E168112FA0}"/>
              </a:ext>
            </a:extLst>
          </p:cNvPr>
          <p:cNvSpPr txBox="1"/>
          <p:nvPr/>
        </p:nvSpPr>
        <p:spPr>
          <a:xfrm>
            <a:off x="328256" y="4853622"/>
            <a:ext cx="48141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0" i="0" u="sng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救急不救窮</a:t>
            </a:r>
            <a:r>
              <a:rPr lang="en-US" altLang="zh-TW" sz="4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</a:p>
          <a:p>
            <a:r>
              <a:rPr lang="zh-TW" altLang="en-US" sz="4000" b="0" i="0" u="sng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非長期照顧</a:t>
            </a:r>
            <a:r>
              <a:rPr lang="en-US" altLang="zh-TW" sz="4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  <a:endParaRPr lang="zh-TW" altLang="en-US" sz="4000" b="0" i="0" u="sng" strike="noStrike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283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5BA7BF0-1450-FAF5-CE1E-3768A0726F3D}"/>
              </a:ext>
            </a:extLst>
          </p:cNvPr>
          <p:cNvSpPr txBox="1"/>
          <p:nvPr/>
        </p:nvSpPr>
        <p:spPr>
          <a:xfrm>
            <a:off x="4752363" y="25085"/>
            <a:ext cx="4307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幸福保衛站運作模式</a:t>
            </a:r>
            <a:endParaRPr lang="en-US" altLang="zh-TW" sz="3600" b="1" i="0" u="none" strike="noStrike" baseline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7023AE6D-1925-30C8-681E-9428A56F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" y="2941754"/>
            <a:ext cx="2380890" cy="168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https://images.chinatimes.com/newsphoto/2020-01-24/656/B09A00_P_02_02.jpg">
            <a:extLst>
              <a:ext uri="{FF2B5EF4-FFF2-40B4-BE49-F238E27FC236}">
                <a16:creationId xmlns:a16="http://schemas.microsoft.com/office/drawing/2014/main" id="{39E4E430-9420-F561-0306-26BE56B7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" y="1089845"/>
            <a:ext cx="2380890" cy="156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297DBCB-3BB7-C665-9494-1E31BE22273A}"/>
              </a:ext>
            </a:extLst>
          </p:cNvPr>
          <p:cNvSpPr/>
          <p:nvPr/>
        </p:nvSpPr>
        <p:spPr>
          <a:xfrm>
            <a:off x="2399250" y="874995"/>
            <a:ext cx="1260446" cy="551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7030A0"/>
                </a:solidFill>
                <a:latin typeface="Algerian" panose="04020705040A02060702" pitchFamily="82" charset="0"/>
              </a:rPr>
              <a:t>Step 1</a:t>
            </a:r>
            <a:endParaRPr lang="zh-TW" altLang="en-US" sz="24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DAA04E2-41A1-AC36-0956-2713557235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05" r="3521" b="12658"/>
          <a:stretch/>
        </p:blipFill>
        <p:spPr>
          <a:xfrm>
            <a:off x="530408" y="4759519"/>
            <a:ext cx="2427421" cy="162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8E50F91-65E1-DB60-DDB6-C9F913A5E817}"/>
              </a:ext>
            </a:extLst>
          </p:cNvPr>
          <p:cNvSpPr/>
          <p:nvPr/>
        </p:nvSpPr>
        <p:spPr>
          <a:xfrm>
            <a:off x="2399250" y="2731869"/>
            <a:ext cx="1260446" cy="551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7030A0"/>
                </a:solidFill>
                <a:latin typeface="Algerian" panose="04020705040A02060702" pitchFamily="82" charset="0"/>
              </a:rPr>
              <a:t>Step 2</a:t>
            </a:r>
            <a:endParaRPr lang="zh-TW" altLang="en-US" sz="24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E586101-61BD-3B74-EE57-A9949897F126}"/>
              </a:ext>
            </a:extLst>
          </p:cNvPr>
          <p:cNvSpPr/>
          <p:nvPr/>
        </p:nvSpPr>
        <p:spPr>
          <a:xfrm>
            <a:off x="2399250" y="4794029"/>
            <a:ext cx="1260446" cy="551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7030A0"/>
                </a:solidFill>
                <a:latin typeface="Algerian" panose="04020705040A02060702" pitchFamily="82" charset="0"/>
              </a:rPr>
              <a:t>Step 3</a:t>
            </a:r>
            <a:endParaRPr lang="zh-TW" altLang="en-US" sz="24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AE58C7-7C45-604C-4FF7-AE1FB02A3C49}"/>
              </a:ext>
            </a:extLst>
          </p:cNvPr>
          <p:cNvSpPr txBox="1"/>
          <p:nvPr/>
        </p:nvSpPr>
        <p:spPr>
          <a:xfrm>
            <a:off x="2936145" y="1401382"/>
            <a:ext cx="5654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zh-TW" altLang="en-US" sz="2000" b="0" i="0" u="none" strike="noStrike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學童</a:t>
            </a:r>
            <a:r>
              <a:rPr lang="zh-TW" altLang="en-US" sz="2000" b="1" i="0" u="sng" strike="noStrike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填寫基本資料</a:t>
            </a:r>
            <a:r>
              <a:rPr lang="zh-TW" altLang="en-US" sz="2000" b="0" i="0" u="none" strike="noStrike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，選取飯、麵和麵包等</a:t>
            </a:r>
            <a:r>
              <a:rPr lang="zh-TW" altLang="en-US" sz="2000" b="0" i="0" u="none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主食餐點及不含酒精之飲料</a:t>
            </a:r>
            <a:r>
              <a:rPr lang="en-US" altLang="zh-TW" sz="2000" b="0" i="0" u="none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0" i="0" u="none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en-US" altLang="zh-TW" sz="2000" b="0" i="0" u="none" strike="noStrike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b="0" i="0" u="none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000" b="0" i="0" u="none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b="0" i="0" u="none" strike="noStrike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為原則</a:t>
            </a:r>
            <a:r>
              <a:rPr lang="en-US" altLang="zh-TW" sz="2000" b="0" i="0" u="none" strike="noStrike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0" i="0" u="none" strike="noStrike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，並於</a:t>
            </a:r>
            <a:r>
              <a:rPr lang="zh-TW" altLang="en-US" sz="2000" b="1" i="0" u="none" strike="noStrik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</a:t>
            </a:r>
            <a:r>
              <a:rPr lang="zh-TW" altLang="en-US" sz="2000" b="1" i="0" u="none" strike="noStrike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2000" b="1" i="0" u="none" strike="noStrik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食用完畢為原則</a:t>
            </a:r>
            <a:r>
              <a:rPr lang="zh-TW" altLang="en-US" sz="2000" b="0" i="0" u="none" strike="noStrike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0" i="0" u="none" strike="noStrike" dirty="0">
              <a:solidFill>
                <a:sysClr val="windowText" lastClr="000000"/>
              </a:solidFill>
              <a:latin typeface="Lucida Sans" panose="020B0602030504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67517A1-8BAA-4850-7682-6E95386A52F3}"/>
              </a:ext>
            </a:extLst>
          </p:cNvPr>
          <p:cNvSpPr txBox="1"/>
          <p:nvPr/>
        </p:nvSpPr>
        <p:spPr>
          <a:xfrm>
            <a:off x="2936146" y="3429000"/>
            <a:ext cx="5654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zh-TW" altLang="en-US" sz="2000" b="0" i="0" u="none" strike="noStrike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學童取餐後超商</a:t>
            </a:r>
            <a:r>
              <a:rPr lang="en-US" altLang="zh-TW" sz="2000" b="1" i="0" u="none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b="1" i="0" u="none" strike="no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2000" b="0" i="0" u="none" strike="noStrike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傳真通報，社會局接獲通報後，派案至教育局，由教育局通知學校。</a:t>
            </a:r>
            <a:endParaRPr lang="zh-TW" altLang="en-US" sz="2400" b="0" i="0" u="none" strike="noStrike" dirty="0">
              <a:solidFill>
                <a:sysClr val="windowText" lastClr="000000"/>
              </a:solidFill>
              <a:latin typeface="Lucida Sans" panose="020B0602030504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837D4DD-29D7-A68D-232A-456420FB89E1}"/>
              </a:ext>
            </a:extLst>
          </p:cNvPr>
          <p:cNvSpPr txBox="1"/>
          <p:nvPr/>
        </p:nvSpPr>
        <p:spPr>
          <a:xfrm>
            <a:off x="3029473" y="5447419"/>
            <a:ext cx="6114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rtl="0"/>
            <a:r>
              <a:rPr lang="zh-TW" altLang="en-US" sz="2000" b="0" i="0" u="none" strike="noStrike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學校關懷輔導學生、引介資源協助學生。</a:t>
            </a:r>
            <a:endParaRPr lang="zh-TW" altLang="en-US" sz="2400" b="0" i="0" u="none" strike="noStrike" baseline="0" dirty="0">
              <a:solidFill>
                <a:sysClr val="windowText" lastClr="000000"/>
              </a:solidFill>
              <a:latin typeface="Lucida Sans" panose="020B0602030504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同侧圆角矩形 1">
            <a:extLst>
              <a:ext uri="{FF2B5EF4-FFF2-40B4-BE49-F238E27FC236}">
                <a16:creationId xmlns:a16="http://schemas.microsoft.com/office/drawing/2014/main" id="{EFCBEB3A-5026-D08E-8F6D-09BD44D008CE}"/>
              </a:ext>
            </a:extLst>
          </p:cNvPr>
          <p:cNvSpPr/>
          <p:nvPr/>
        </p:nvSpPr>
        <p:spPr>
          <a:xfrm rot="16200000">
            <a:off x="6680899" y="-1556960"/>
            <a:ext cx="113691" cy="4516049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軟正黑體" pitchFamily="34" charset="-120"/>
              <a:ea typeface="微軟正黑體" pitchFamily="34" charset="-12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4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34160" y="716153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ts val="600"/>
              </a:spcBef>
              <a:spcAft>
                <a:spcPts val="600"/>
              </a:spcAft>
              <a:defRPr sz="4400" b="1" i="0" u="none" strike="noStrike" baseline="0">
                <a:solidFill>
                  <a:srgbClr val="25406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學童取餐流程</a:t>
            </a:r>
            <a:endParaRPr lang="zh-CN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椭圆 31"/>
          <p:cNvSpPr/>
          <p:nvPr/>
        </p:nvSpPr>
        <p:spPr>
          <a:xfrm>
            <a:off x="956196" y="1955968"/>
            <a:ext cx="1707624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/>
            <a:endParaRPr lang="zh-CN" altLang="en-US" sz="2399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chenying0907 90"/>
          <p:cNvGrpSpPr>
            <a:grpSpLocks/>
          </p:cNvGrpSpPr>
          <p:nvPr/>
        </p:nvGrpSpPr>
        <p:grpSpPr bwMode="auto">
          <a:xfrm>
            <a:off x="1570324" y="2190918"/>
            <a:ext cx="385644" cy="611187"/>
            <a:chOff x="5844088" y="2600655"/>
            <a:chExt cx="385904" cy="611158"/>
          </a:xfrm>
        </p:grpSpPr>
        <p:grpSp>
          <p:nvGrpSpPr>
            <p:cNvPr id="5" name="chenying0907 91"/>
            <p:cNvGrpSpPr>
              <a:grpSpLocks/>
            </p:cNvGrpSpPr>
            <p:nvPr/>
          </p:nvGrpSpPr>
          <p:grpSpPr bwMode="auto"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7" name="任意多边形 12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2399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任意多边形 13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2399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任意多边形 14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2399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任意多边形 11"/>
            <p:cNvSpPr/>
            <p:nvPr/>
          </p:nvSpPr>
          <p:spPr>
            <a:xfrm>
              <a:off x="5844088" y="2600655"/>
              <a:ext cx="182629" cy="195253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399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文本框 88"/>
          <p:cNvSpPr txBox="1">
            <a:spLocks noChangeArrowheads="1"/>
          </p:cNvSpPr>
          <p:nvPr/>
        </p:nvSpPr>
        <p:spPr bwMode="auto">
          <a:xfrm>
            <a:off x="1128300" y="2991725"/>
            <a:ext cx="1382287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1</a:t>
            </a:r>
            <a:endParaRPr lang="zh-CN" alt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sp>
        <p:nvSpPr>
          <p:cNvPr id="11" name="任意多边形 27"/>
          <p:cNvSpPr/>
          <p:nvPr/>
        </p:nvSpPr>
        <p:spPr>
          <a:xfrm>
            <a:off x="1256874" y="2901887"/>
            <a:ext cx="1080753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/>
            <a:endParaRPr lang="zh-CN" altLang="en-US" sz="2399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椭圆 31"/>
          <p:cNvSpPr/>
          <p:nvPr/>
        </p:nvSpPr>
        <p:spPr>
          <a:xfrm>
            <a:off x="3613256" y="1906873"/>
            <a:ext cx="1707624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/>
            <a:endParaRPr lang="zh-CN" altLang="en-US" sz="2399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任意多边形 27"/>
          <p:cNvSpPr/>
          <p:nvPr/>
        </p:nvSpPr>
        <p:spPr>
          <a:xfrm>
            <a:off x="3887827" y="2931748"/>
            <a:ext cx="1080753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/>
            <a:endParaRPr lang="zh-CN" altLang="en-US" sz="2399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文本框 88"/>
          <p:cNvSpPr txBox="1">
            <a:spLocks noChangeArrowheads="1"/>
          </p:cNvSpPr>
          <p:nvPr/>
        </p:nvSpPr>
        <p:spPr bwMode="auto">
          <a:xfrm>
            <a:off x="3737061" y="2972663"/>
            <a:ext cx="1382287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2</a:t>
            </a:r>
            <a:endParaRPr lang="zh-CN" alt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60218" y="3929261"/>
            <a:ext cx="2027425" cy="3416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學童填寫基本資料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519423" y="3770322"/>
            <a:ext cx="195612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學童取用餐點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於店內食用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174" r="22146" b="3913"/>
          <a:stretch/>
        </p:blipFill>
        <p:spPr bwMode="auto">
          <a:xfrm>
            <a:off x="3404774" y="4361918"/>
            <a:ext cx="2380890" cy="1725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D:\幸福保衛站培文1\幸福保衛站照片\送件照片\學童填寫表格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r="16664"/>
          <a:stretch/>
        </p:blipFill>
        <p:spPr bwMode="auto">
          <a:xfrm>
            <a:off x="791009" y="4374115"/>
            <a:ext cx="2165844" cy="1701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椭圆 31"/>
          <p:cNvSpPr/>
          <p:nvPr/>
        </p:nvSpPr>
        <p:spPr>
          <a:xfrm>
            <a:off x="6327269" y="1955968"/>
            <a:ext cx="1707624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/>
            <a:endParaRPr lang="zh-CN" altLang="en-US" sz="2399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任意多边形 27"/>
          <p:cNvSpPr/>
          <p:nvPr/>
        </p:nvSpPr>
        <p:spPr>
          <a:xfrm>
            <a:off x="6640705" y="2884424"/>
            <a:ext cx="1080753" cy="17463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fontAlgn="auto"/>
            <a:endParaRPr lang="zh-CN" altLang="en-US" sz="2399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88"/>
          <p:cNvSpPr txBox="1">
            <a:spLocks noChangeArrowheads="1"/>
          </p:cNvSpPr>
          <p:nvPr/>
        </p:nvSpPr>
        <p:spPr bwMode="auto">
          <a:xfrm>
            <a:off x="6538817" y="2949211"/>
            <a:ext cx="1382287" cy="4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</a:t>
            </a:r>
            <a:r>
              <a:rPr lang="en-US" altLang="zh-TW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3</a:t>
            </a:r>
            <a:endParaRPr lang="zh-CN" alt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85" y="4355097"/>
            <a:ext cx="2185055" cy="168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6161240" y="3915411"/>
            <a:ext cx="238089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超商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回傳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通報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5" name="chenying0907 98"/>
          <p:cNvGrpSpPr>
            <a:grpSpLocks/>
          </p:cNvGrpSpPr>
          <p:nvPr/>
        </p:nvGrpSpPr>
        <p:grpSpPr bwMode="auto">
          <a:xfrm>
            <a:off x="6943823" y="2303992"/>
            <a:ext cx="474516" cy="431800"/>
            <a:chOff x="7002966" y="4415883"/>
            <a:chExt cx="507443" cy="461687"/>
          </a:xfrm>
        </p:grpSpPr>
        <p:grpSp>
          <p:nvGrpSpPr>
            <p:cNvPr id="26" name="chenying0907 99"/>
            <p:cNvGrpSpPr>
              <a:grpSpLocks/>
            </p:cNvGrpSpPr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31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2399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2399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7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399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399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399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399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chenying0907 109"/>
          <p:cNvSpPr/>
          <p:nvPr/>
        </p:nvSpPr>
        <p:spPr>
          <a:xfrm>
            <a:off x="4107446" y="2185182"/>
            <a:ext cx="641514" cy="605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2"/>
            </a:solidFill>
            <a:miter lim="400000"/>
          </a:ln>
        </p:spPr>
        <p:txBody>
          <a:bodyPr lIns="38088" tIns="38088" rIns="38088" bIns="38088" anchor="ctr"/>
          <a:lstStyle/>
          <a:p>
            <a:pPr defTabSz="457051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999" dirty="0"/>
          </a:p>
        </p:txBody>
      </p:sp>
      <p:sp>
        <p:nvSpPr>
          <p:cNvPr id="34" name="同侧圆角矩形 1">
            <a:extLst>
              <a:ext uri="{FF2B5EF4-FFF2-40B4-BE49-F238E27FC236}">
                <a16:creationId xmlns:a16="http://schemas.microsoft.com/office/drawing/2014/main" id="{8D6B6579-B58D-B85B-D902-E2600C9BB426}"/>
              </a:ext>
            </a:extLst>
          </p:cNvPr>
          <p:cNvSpPr/>
          <p:nvPr/>
        </p:nvSpPr>
        <p:spPr>
          <a:xfrm rot="16200000">
            <a:off x="4551259" y="-2351617"/>
            <a:ext cx="140060" cy="7893284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軟正黑體" pitchFamily="34" charset="-120"/>
              <a:ea typeface="微軟正黑體" pitchFamily="34" charset="-12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161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資料庫圖表 40">
            <a:extLst>
              <a:ext uri="{FF2B5EF4-FFF2-40B4-BE49-F238E27FC236}">
                <a16:creationId xmlns:a16="http://schemas.microsoft.com/office/drawing/2014/main" id="{901B0B26-172A-D339-7219-698CAE7C8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086381"/>
              </p:ext>
            </p:extLst>
          </p:nvPr>
        </p:nvGraphicFramePr>
        <p:xfrm>
          <a:off x="360726" y="360726"/>
          <a:ext cx="8237989" cy="582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标题 1"/>
          <p:cNvSpPr txBox="1">
            <a:spLocks/>
          </p:cNvSpPr>
          <p:nvPr/>
        </p:nvSpPr>
        <p:spPr>
          <a:xfrm>
            <a:off x="3853039" y="2609985"/>
            <a:ext cx="1437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ts val="600"/>
              </a:spcBef>
              <a:spcAft>
                <a:spcPts val="600"/>
              </a:spcAft>
              <a:defRPr sz="4400" b="1" i="0" u="none" strike="noStrike" baseline="0">
                <a:solidFill>
                  <a:srgbClr val="25406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通報流程</a:t>
            </a:r>
            <a:endParaRPr lang="zh-CN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59A2AD8A-E19B-8744-A28B-4DF87E2C0745}"/>
              </a:ext>
            </a:extLst>
          </p:cNvPr>
          <p:cNvSpPr/>
          <p:nvPr/>
        </p:nvSpPr>
        <p:spPr>
          <a:xfrm>
            <a:off x="2994871" y="192949"/>
            <a:ext cx="648000" cy="5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Algerian" panose="04020705040A02060702" pitchFamily="82" charset="0"/>
              </a:rPr>
              <a:t> 1</a:t>
            </a:r>
            <a:endParaRPr lang="zh-TW" altLang="en-US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AA1BC559-6F7D-F213-E81A-E0D35093A5A8}"/>
              </a:ext>
            </a:extLst>
          </p:cNvPr>
          <p:cNvSpPr/>
          <p:nvPr/>
        </p:nvSpPr>
        <p:spPr>
          <a:xfrm>
            <a:off x="7660548" y="1872145"/>
            <a:ext cx="648000" cy="5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Algerian" panose="04020705040A02060702" pitchFamily="82" charset="0"/>
              </a:rPr>
              <a:t> 2</a:t>
            </a:r>
            <a:endParaRPr lang="zh-TW" altLang="en-US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F94FE9BF-7CD3-5A88-CAD4-988E467B9F36}"/>
              </a:ext>
            </a:extLst>
          </p:cNvPr>
          <p:cNvSpPr/>
          <p:nvPr/>
        </p:nvSpPr>
        <p:spPr>
          <a:xfrm>
            <a:off x="6737759" y="4615345"/>
            <a:ext cx="648000" cy="5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Algerian" panose="04020705040A02060702" pitchFamily="82" charset="0"/>
              </a:rPr>
              <a:t> 3</a:t>
            </a:r>
            <a:endParaRPr lang="zh-TW" altLang="en-US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28677D5A-05EC-82A4-4431-3571FA86E762}"/>
              </a:ext>
            </a:extLst>
          </p:cNvPr>
          <p:cNvSpPr/>
          <p:nvPr/>
        </p:nvSpPr>
        <p:spPr>
          <a:xfrm>
            <a:off x="1586919" y="4506289"/>
            <a:ext cx="648000" cy="5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Algerian" panose="04020705040A02060702" pitchFamily="82" charset="0"/>
              </a:rPr>
              <a:t> 4</a:t>
            </a:r>
            <a:endParaRPr lang="zh-TW" altLang="en-US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6B58F043-69B2-29F1-4A06-5966DEECE6E3}"/>
              </a:ext>
            </a:extLst>
          </p:cNvPr>
          <p:cNvSpPr/>
          <p:nvPr/>
        </p:nvSpPr>
        <p:spPr>
          <a:xfrm>
            <a:off x="829111" y="1788256"/>
            <a:ext cx="648000" cy="5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Algerian" panose="04020705040A02060702" pitchFamily="82" charset="0"/>
              </a:rPr>
              <a:t> 5</a:t>
            </a:r>
            <a:endParaRPr lang="zh-TW" altLang="en-US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0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74647" y="755553"/>
            <a:ext cx="5757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ts val="600"/>
              </a:spcBef>
              <a:spcAft>
                <a:spcPts val="600"/>
              </a:spcAft>
              <a:defRPr sz="4400" b="1" i="0" u="none" strike="noStrike" baseline="0">
                <a:solidFill>
                  <a:srgbClr val="25406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學校協助事項</a:t>
            </a:r>
            <a:endParaRPr lang="zh-CN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同侧圆角矩形 1">
            <a:extLst>
              <a:ext uri="{FF2B5EF4-FFF2-40B4-BE49-F238E27FC236}">
                <a16:creationId xmlns:a16="http://schemas.microsoft.com/office/drawing/2014/main" id="{8D6B6579-B58D-B85B-D902-E2600C9BB426}"/>
              </a:ext>
            </a:extLst>
          </p:cNvPr>
          <p:cNvSpPr/>
          <p:nvPr/>
        </p:nvSpPr>
        <p:spPr>
          <a:xfrm rot="16200000">
            <a:off x="4551259" y="-2351617"/>
            <a:ext cx="140060" cy="7893284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軟正黑體" pitchFamily="34" charset="-120"/>
              <a:ea typeface="微軟正黑體" pitchFamily="34" charset="-120"/>
              <a:cs typeface="+mn-ea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A95143F-D883-59A7-1CED-69C9CF3B7E24}"/>
              </a:ext>
            </a:extLst>
          </p:cNvPr>
          <p:cNvSpPr txBox="1"/>
          <p:nvPr/>
        </p:nvSpPr>
        <p:spPr>
          <a:xfrm>
            <a:off x="731824" y="1748945"/>
            <a:ext cx="80095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接獲學童取餐訊息，進行個案訪談。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接獲教育局派案後，須於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回報輔導結果。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單純個案直接提供協助，主動關懷、輔導學生。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多元複雜個案，提供三級輔導，若發現孩童遭受不當對待、家庭遭逢變故致家庭功能受損等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通報關懷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，由社會局社工師親訪、評估需求，派案相關局處協助。</a:t>
            </a:r>
          </a:p>
          <a:p>
            <a:pPr marL="342900" indent="-34290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395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74647" y="755553"/>
            <a:ext cx="5757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ts val="600"/>
              </a:spcBef>
              <a:spcAft>
                <a:spcPts val="600"/>
              </a:spcAft>
              <a:defRPr sz="4400" b="1" i="0" u="none" strike="noStrike" baseline="0">
                <a:solidFill>
                  <a:srgbClr val="25406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政策宣導</a:t>
            </a:r>
            <a:endParaRPr lang="zh-CN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同侧圆角矩形 1">
            <a:extLst>
              <a:ext uri="{FF2B5EF4-FFF2-40B4-BE49-F238E27FC236}">
                <a16:creationId xmlns:a16="http://schemas.microsoft.com/office/drawing/2014/main" id="{8D6B6579-B58D-B85B-D902-E2600C9BB426}"/>
              </a:ext>
            </a:extLst>
          </p:cNvPr>
          <p:cNvSpPr/>
          <p:nvPr/>
        </p:nvSpPr>
        <p:spPr>
          <a:xfrm rot="16200000">
            <a:off x="4551259" y="-2351617"/>
            <a:ext cx="140060" cy="7893284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軟正黑體" pitchFamily="34" charset="-120"/>
              <a:ea typeface="微軟正黑體" pitchFamily="34" charset="-120"/>
              <a:cs typeface="+mn-ea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A95143F-D883-59A7-1CED-69C9CF3B7E24}"/>
              </a:ext>
            </a:extLst>
          </p:cNvPr>
          <p:cNvSpPr txBox="1"/>
          <p:nvPr/>
        </p:nvSpPr>
        <p:spPr>
          <a:xfrm>
            <a:off x="204864" y="1774112"/>
            <a:ext cx="37631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學校集會公開宣導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教師於課堂向學生宣導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學校於寒暑假前加強向學生宣導本計畫。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張貼幸福保衛站海報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學校全年跑馬燈播放幸福保衛站訊息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476D58-8E82-3DF9-BB1D-B04711053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11" y="202556"/>
            <a:ext cx="4572000" cy="64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0755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566</TotalTime>
  <Words>483</Words>
  <Application>Microsoft Office PowerPoint</Application>
  <PresentationFormat>如螢幕大小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方正静蕾简体</vt:lpstr>
      <vt:lpstr>微軟正黑體</vt:lpstr>
      <vt:lpstr>標楷體</vt:lpstr>
      <vt:lpstr>Algerian</vt:lpstr>
      <vt:lpstr>Calibri</vt:lpstr>
      <vt:lpstr>Calibri Light</vt:lpstr>
      <vt:lpstr>Lucida Sans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羅曼瑄</dc:creator>
  <cp:lastModifiedBy>羅曼瑄</cp:lastModifiedBy>
  <cp:revision>28</cp:revision>
  <cp:lastPrinted>2024-01-15T01:57:50Z</cp:lastPrinted>
  <dcterms:created xsi:type="dcterms:W3CDTF">2024-01-12T03:04:16Z</dcterms:created>
  <dcterms:modified xsi:type="dcterms:W3CDTF">2024-01-16T07:08:31Z</dcterms:modified>
</cp:coreProperties>
</file>