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宋体" panose="02010600030101010101" pitchFamily="2" charset="-122"/>
      <p:regular r:id="rId21"/>
    </p:embeddedFont>
    <p:embeddedFont>
      <p:font typeface="全字庫正楷體 Ext-B" panose="02020500000000000000" charset="-12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crosoft YaHei" panose="020B0503020204020204" pitchFamily="34" charset="-122"/>
      <p:regular r:id="rId29"/>
      <p:bold r:id="rId30"/>
    </p:embeddedFont>
    <p:embeddedFont>
      <p:font typeface="Microsoft YaHei UI" panose="020B0503020204020204" pitchFamily="34" charset="-122"/>
      <p:regular r:id="rId31"/>
      <p:bold r:id="rId32"/>
    </p:embeddedFont>
    <p:embeddedFont>
      <p:font typeface="Tw Cen MT" panose="020B0602020104020603" pitchFamily="34" charset="0"/>
      <p:regular r:id="rId33"/>
      <p:bold r:id="rId34"/>
      <p:italic r:id="rId35"/>
      <p:boldItalic r:id="rId36"/>
    </p:embeddedFont>
    <p:embeddedFont>
      <p:font typeface="Wingdings 2" panose="05020102010507070707" pitchFamily="18" charset="2"/>
      <p:regular r:id="rId37"/>
    </p:embeddedFont>
    <p:embeddedFont>
      <p:font typeface="微軟正黑體" panose="020B0604030504040204" pitchFamily="34" charset="-12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9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2024/10/14</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2024/10/14</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Wingdings</vt:lpstr>
      <vt:lpstr>Microsoft YaHei UI</vt:lpstr>
      <vt:lpstr>全字庫正楷體 Ext-B</vt:lpstr>
      <vt:lpstr>Wingdings 2</vt:lpstr>
      <vt:lpstr>新細明體</vt:lpstr>
      <vt:lpstr>Tw Cen MT</vt:lpstr>
      <vt:lpstr>Calibri</vt:lpstr>
      <vt:lpstr>Microsoft YaHei</vt:lpstr>
      <vt:lpstr>Jua</vt:lpstr>
      <vt:lpstr>微軟正黑體</vt:lpstr>
      <vt:lpstr>宋体</vt:lpstr>
      <vt:lpstr>Arial</vt:lpstr>
      <vt:lpstr>Alfa Slab One</vt:lpstr>
      <vt:lpstr>Calibri Light</vt:lpstr>
      <vt:lpstr>Alice</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2024-10-14T02:58:06Z</dcterms:modified>
</cp:coreProperties>
</file>