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1" d="100"/>
          <a:sy n="71" d="100"/>
        </p:scale>
        <p:origin x="90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243D-7687-4C42-A9E3-75F011FFB3C6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092F-79C2-4CA4-8E4E-3CE9D671C7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8827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243D-7687-4C42-A9E3-75F011FFB3C6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092F-79C2-4CA4-8E4E-3CE9D671C7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895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243D-7687-4C42-A9E3-75F011FFB3C6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092F-79C2-4CA4-8E4E-3CE9D671C7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2814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243D-7687-4C42-A9E3-75F011FFB3C6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092F-79C2-4CA4-8E4E-3CE9D671C7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7089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243D-7687-4C42-A9E3-75F011FFB3C6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092F-79C2-4CA4-8E4E-3CE9D671C7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5923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243D-7687-4C42-A9E3-75F011FFB3C6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092F-79C2-4CA4-8E4E-3CE9D671C7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0539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243D-7687-4C42-A9E3-75F011FFB3C6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092F-79C2-4CA4-8E4E-3CE9D671C7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7702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243D-7687-4C42-A9E3-75F011FFB3C6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092F-79C2-4CA4-8E4E-3CE9D671C7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098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243D-7687-4C42-A9E3-75F011FFB3C6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092F-79C2-4CA4-8E4E-3CE9D671C7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8728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243D-7687-4C42-A9E3-75F011FFB3C6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092F-79C2-4CA4-8E4E-3CE9D671C7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41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243D-7687-4C42-A9E3-75F011FFB3C6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6092F-79C2-4CA4-8E4E-3CE9D671C7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4090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D243D-7687-4C42-A9E3-75F011FFB3C6}" type="datetimeFigureOut">
              <a:rPr lang="zh-TW" altLang="en-US" smtClean="0"/>
              <a:t>2016/10/24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6092F-79C2-4CA4-8E4E-3CE9D671C78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9221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ook.moc.gov.tw/book/?pg=Vot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94852" y="401601"/>
            <a:ext cx="11499923" cy="437495"/>
          </a:xfrm>
        </p:spPr>
        <p:txBody>
          <a:bodyPr>
            <a:noAutofit/>
          </a:bodyPr>
          <a:lstStyle/>
          <a:p>
            <a:r>
              <a:rPr lang="zh-TW" altLang="en-US" sz="3600" dirty="0"/>
              <a:t>票選活動網站   </a:t>
            </a:r>
            <a:r>
              <a:rPr lang="en-US" altLang="zh-TW" sz="3600" dirty="0">
                <a:hlinkClick r:id="rId2" tooltip="http://book.moc.gov.tw/book/?pg=Vote"/>
              </a:rPr>
              <a:t>http://</a:t>
            </a:r>
            <a:r>
              <a:rPr lang="en-US" altLang="zh-TW" sz="3600" dirty="0" err="1">
                <a:hlinkClick r:id="rId2" tooltip="http://book.moc.gov.tw/book/?pg=Vote"/>
              </a:rPr>
              <a:t>book.moc.gov.tw</a:t>
            </a:r>
            <a:r>
              <a:rPr lang="en-US" altLang="zh-TW" sz="3600" dirty="0">
                <a:hlinkClick r:id="rId2" tooltip="http://book.moc.gov.tw/book/?pg=Vote"/>
              </a:rPr>
              <a:t>/book/?</a:t>
            </a:r>
            <a:r>
              <a:rPr lang="en-US" altLang="zh-TW" sz="3600" dirty="0" err="1">
                <a:hlinkClick r:id="rId2" tooltip="http://book.moc.gov.tw/book/?pg=Vote"/>
              </a:rPr>
              <a:t>pg</a:t>
            </a:r>
            <a:r>
              <a:rPr lang="en-US" altLang="zh-TW" sz="3600" dirty="0">
                <a:hlinkClick r:id="rId2" tooltip="http://book.moc.gov.tw/book/?pg=Vote"/>
              </a:rPr>
              <a:t>=Vote</a:t>
            </a:r>
            <a:endParaRPr lang="zh-TW" altLang="en-US" sz="36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7939" y="1086524"/>
            <a:ext cx="9016476" cy="5173532"/>
          </a:xfrm>
          <a:prstGeom prst="rect">
            <a:avLst/>
          </a:prstGeom>
        </p:spPr>
      </p:pic>
      <p:sp>
        <p:nvSpPr>
          <p:cNvPr id="5" name="橢圓 4"/>
          <p:cNvSpPr/>
          <p:nvPr/>
        </p:nvSpPr>
        <p:spPr>
          <a:xfrm>
            <a:off x="1437939" y="4238513"/>
            <a:ext cx="1570616" cy="60242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5074806" y="3281083"/>
            <a:ext cx="1680995" cy="71179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844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65605" y="349625"/>
            <a:ext cx="5596407" cy="6039463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  <p:pic>
        <p:nvPicPr>
          <p:cNvPr id="4" name="圖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430" y="349625"/>
            <a:ext cx="5936813" cy="6039464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11111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2758" y="432359"/>
            <a:ext cx="8149951" cy="6264276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70308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842" y="1005356"/>
            <a:ext cx="11443423" cy="4494492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00127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</Words>
  <Application>Microsoft Office PowerPoint</Application>
  <PresentationFormat>寬螢幕</PresentationFormat>
  <Paragraphs>1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新細明體</vt:lpstr>
      <vt:lpstr>Arial</vt:lpstr>
      <vt:lpstr>Calibri</vt:lpstr>
      <vt:lpstr>Calibri Light</vt:lpstr>
      <vt:lpstr>Office 佈景主題</vt:lpstr>
      <vt:lpstr>票選活動網站   http://book.moc.gov.tw/book/?pg=Vote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2F42</dc:creator>
  <cp:lastModifiedBy>2F42</cp:lastModifiedBy>
  <cp:revision>5</cp:revision>
  <dcterms:created xsi:type="dcterms:W3CDTF">2016-10-24T06:20:03Z</dcterms:created>
  <dcterms:modified xsi:type="dcterms:W3CDTF">2016-10-24T06:39:43Z</dcterms:modified>
</cp:coreProperties>
</file>