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8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89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81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08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2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53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70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9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72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1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09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243D-7687-4C42-A9E3-75F011FFB3C6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092F-79C2-4CA4-8E4E-3CE9D671C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22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ook.moc.gov.tw/book/?pg=Vot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4852" y="401601"/>
            <a:ext cx="11499923" cy="437495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票選活動網站   </a:t>
            </a:r>
            <a:r>
              <a:rPr lang="en-US" altLang="zh-TW" sz="3600" dirty="0">
                <a:hlinkClick r:id="rId2" tooltip="http://book.moc.gov.tw/book/?pg=Vote"/>
              </a:rPr>
              <a:t>http://</a:t>
            </a:r>
            <a:r>
              <a:rPr lang="en-US" altLang="zh-TW" sz="3600" dirty="0" err="1">
                <a:hlinkClick r:id="rId2" tooltip="http://book.moc.gov.tw/book/?pg=Vote"/>
              </a:rPr>
              <a:t>book.moc.gov.tw</a:t>
            </a:r>
            <a:r>
              <a:rPr lang="en-US" altLang="zh-TW" sz="3600" dirty="0">
                <a:hlinkClick r:id="rId2" tooltip="http://book.moc.gov.tw/book/?pg=Vote"/>
              </a:rPr>
              <a:t>/book/?</a:t>
            </a:r>
            <a:r>
              <a:rPr lang="en-US" altLang="zh-TW" sz="3600" dirty="0" err="1">
                <a:hlinkClick r:id="rId2" tooltip="http://book.moc.gov.tw/book/?pg=Vote"/>
              </a:rPr>
              <a:t>pg</a:t>
            </a:r>
            <a:r>
              <a:rPr lang="en-US" altLang="zh-TW" sz="3600" dirty="0">
                <a:hlinkClick r:id="rId2" tooltip="http://book.moc.gov.tw/book/?pg=Vote"/>
              </a:rPr>
              <a:t>=Vote</a:t>
            </a:r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39" y="1086524"/>
            <a:ext cx="9016476" cy="5173532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1437939" y="4238513"/>
            <a:ext cx="1570616" cy="6024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5074806" y="3281083"/>
            <a:ext cx="1680995" cy="711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4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5605" y="349625"/>
            <a:ext cx="5596407" cy="6039463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30" y="349625"/>
            <a:ext cx="5936813" cy="6039464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111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58" y="432359"/>
            <a:ext cx="8149951" cy="6264276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030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42" y="1005356"/>
            <a:ext cx="11443423" cy="4494492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0012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寬螢幕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票選活動網站   http://book.moc.gov.tw/book/?pg=Vote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2F42</dc:creator>
  <cp:lastModifiedBy>2F42</cp:lastModifiedBy>
  <cp:revision>5</cp:revision>
  <dcterms:created xsi:type="dcterms:W3CDTF">2016-10-24T06:20:03Z</dcterms:created>
  <dcterms:modified xsi:type="dcterms:W3CDTF">2016-10-24T06:39:43Z</dcterms:modified>
</cp:coreProperties>
</file>